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4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7" d="100"/>
          <a:sy n="87" d="100"/>
        </p:scale>
        <p:origin x="-222" y="-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10386981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1" name="Shape 14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768698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33" name="Shape 23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867553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42" name="Shape 24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986801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50" name="Shape 2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843256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Shape 2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44624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Shape 2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15136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Shape 2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80134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Shape 2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17824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1" name="Shape 1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769923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0" name="Shape 1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40968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Shape 1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63873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Shape 1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16072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2" name="Shape 19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396489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3" name="Shape 20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030010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0" name="Shape 2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598791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2" name="Shape 22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75794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Diapositive de titre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Shape 23"/>
          <p:cNvGrpSpPr/>
          <p:nvPr/>
        </p:nvGrpSpPr>
        <p:grpSpPr>
          <a:xfrm>
            <a:off x="0" y="-8466"/>
            <a:ext cx="12192000" cy="6866467"/>
            <a:chOff x="0" y="-8466"/>
            <a:chExt cx="12192000" cy="6866467"/>
          </a:xfrm>
        </p:grpSpPr>
        <p:cxnSp>
          <p:nvCxnSpPr>
            <p:cNvPr id="24" name="Shape 24"/>
            <p:cNvCxnSpPr/>
            <p:nvPr/>
          </p:nvCxnSpPr>
          <p:spPr>
            <a:xfrm>
              <a:off x="9371011" y="0"/>
              <a:ext cx="1219199" cy="6858000"/>
            </a:xfrm>
            <a:prstGeom prst="straightConnector1">
              <a:avLst/>
            </a:prstGeom>
            <a:noFill/>
            <a:ln w="9525" cap="flat" cmpd="sng">
              <a:solidFill>
                <a:srgbClr val="26262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" name="Shape 25"/>
            <p:cNvCxnSpPr/>
            <p:nvPr/>
          </p:nvCxnSpPr>
          <p:spPr>
            <a:xfrm flipH="1">
              <a:off x="7425266" y="3681412"/>
              <a:ext cx="4763558" cy="3176586"/>
            </a:xfrm>
            <a:prstGeom prst="straightConnector1">
              <a:avLst/>
            </a:prstGeom>
            <a:noFill/>
            <a:ln w="9525" cap="flat" cmpd="sng">
              <a:solidFill>
                <a:srgbClr val="26262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6" name="Shape 26"/>
            <p:cNvSpPr/>
            <p:nvPr/>
          </p:nvSpPr>
          <p:spPr>
            <a:xfrm>
              <a:off x="9181475" y="-8466"/>
              <a:ext cx="3007348" cy="686646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81621" y="0"/>
                  </a:moveTo>
                  <a:lnTo>
                    <a:pt x="120000" y="0"/>
                  </a:lnTo>
                  <a:lnTo>
                    <a:pt x="120000" y="119999"/>
                  </a:lnTo>
                  <a:lnTo>
                    <a:pt x="0" y="119999"/>
                  </a:lnTo>
                  <a:lnTo>
                    <a:pt x="81621" y="0"/>
                  </a:lnTo>
                  <a:close/>
                </a:path>
              </a:pathLst>
            </a:custGeom>
            <a:solidFill>
              <a:schemeClr val="accent1">
                <a:alpha val="29803"/>
              </a:schemeClr>
            </a:solidFill>
            <a:ln>
              <a:noFill/>
            </a:ln>
          </p:spPr>
        </p:sp>
        <p:sp>
          <p:nvSpPr>
            <p:cNvPr id="27" name="Shape 27"/>
            <p:cNvSpPr/>
            <p:nvPr/>
          </p:nvSpPr>
          <p:spPr>
            <a:xfrm>
              <a:off x="9603442" y="-8466"/>
              <a:ext cx="2588558" cy="686646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20000" y="0"/>
                  </a:lnTo>
                  <a:lnTo>
                    <a:pt x="120000" y="119999"/>
                  </a:lnTo>
                  <a:lnTo>
                    <a:pt x="56067" y="1199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</p:sp>
        <p:sp>
          <p:nvSpPr>
            <p:cNvPr id="28" name="Shape 28"/>
            <p:cNvSpPr/>
            <p:nvPr/>
          </p:nvSpPr>
          <p:spPr>
            <a:xfrm>
              <a:off x="8932332" y="3048000"/>
              <a:ext cx="3259667" cy="3809999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1764"/>
              </a:schemeClr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" name="Shape 29"/>
            <p:cNvSpPr/>
            <p:nvPr/>
          </p:nvSpPr>
          <p:spPr>
            <a:xfrm>
              <a:off x="9334500" y="-8466"/>
              <a:ext cx="2854326" cy="686646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20000" y="0"/>
                  </a:lnTo>
                  <a:lnTo>
                    <a:pt x="120000" y="119999"/>
                  </a:lnTo>
                  <a:lnTo>
                    <a:pt x="103873" y="1199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F7818">
                <a:alpha val="69803"/>
              </a:srgbClr>
            </a:solidFill>
            <a:ln>
              <a:noFill/>
            </a:ln>
          </p:spPr>
        </p:sp>
        <p:sp>
          <p:nvSpPr>
            <p:cNvPr id="30" name="Shape 30"/>
            <p:cNvSpPr/>
            <p:nvPr/>
          </p:nvSpPr>
          <p:spPr>
            <a:xfrm>
              <a:off x="10898729" y="-8466"/>
              <a:ext cx="1290093" cy="686646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4852" y="0"/>
                  </a:moveTo>
                  <a:lnTo>
                    <a:pt x="120000" y="0"/>
                  </a:lnTo>
                  <a:lnTo>
                    <a:pt x="120000" y="120000"/>
                  </a:lnTo>
                  <a:lnTo>
                    <a:pt x="0" y="120000"/>
                  </a:lnTo>
                  <a:lnTo>
                    <a:pt x="94852" y="0"/>
                  </a:lnTo>
                  <a:close/>
                </a:path>
              </a:pathLst>
            </a:custGeom>
            <a:solidFill>
              <a:srgbClr val="BFE471">
                <a:alpha val="69803"/>
              </a:srgbClr>
            </a:solidFill>
            <a:ln>
              <a:noFill/>
            </a:ln>
          </p:spPr>
        </p:sp>
        <p:sp>
          <p:nvSpPr>
            <p:cNvPr id="31" name="Shape 31"/>
            <p:cNvSpPr/>
            <p:nvPr/>
          </p:nvSpPr>
          <p:spPr>
            <a:xfrm>
              <a:off x="10938999" y="-8466"/>
              <a:ext cx="1249825" cy="686646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20000" y="0"/>
                  </a:lnTo>
                  <a:lnTo>
                    <a:pt x="120000" y="120000"/>
                  </a:lnTo>
                  <a:lnTo>
                    <a:pt x="106515" y="120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4705"/>
              </a:schemeClr>
            </a:solidFill>
            <a:ln>
              <a:noFill/>
            </a:ln>
          </p:spPr>
        </p:sp>
        <p:sp>
          <p:nvSpPr>
            <p:cNvPr id="32" name="Shape 32"/>
            <p:cNvSpPr/>
            <p:nvPr/>
          </p:nvSpPr>
          <p:spPr>
            <a:xfrm>
              <a:off x="10371665" y="3589867"/>
              <a:ext cx="1817159" cy="3268132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" name="Shape 33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4705"/>
              </a:schemeClr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34" name="Shape 34"/>
          <p:cNvSpPr txBox="1">
            <a:spLocks noGrp="1"/>
          </p:cNvSpPr>
          <p:nvPr>
            <p:ph type="ctrTitle"/>
          </p:nvPr>
        </p:nvSpPr>
        <p:spPr>
          <a:xfrm>
            <a:off x="1507066" y="2404533"/>
            <a:ext cx="7766936" cy="164630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r" rtl="0">
              <a:spcBef>
                <a:spcPts val="0"/>
              </a:spcBef>
              <a:buClr>
                <a:schemeClr val="accent1"/>
              </a:buClr>
              <a:buFont typeface="Trebuchet MS"/>
              <a:buNone/>
              <a:defRPr sz="54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subTitle" idx="1"/>
          </p:nvPr>
        </p:nvSpPr>
        <p:spPr>
          <a:xfrm>
            <a:off x="1507066" y="4050832"/>
            <a:ext cx="7766936" cy="1096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8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2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2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286000" marR="0" lvl="5" indent="0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2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743200" marR="0" lvl="6" indent="0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2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200400" marR="0" lvl="7" indent="0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2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657600" marR="0" lvl="8" indent="0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2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dt" idx="10"/>
          </p:nvPr>
        </p:nvSpPr>
        <p:spPr>
          <a:xfrm>
            <a:off x="7205132" y="6041362"/>
            <a:ext cx="911938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ftr" idx="11"/>
          </p:nvPr>
        </p:nvSpPr>
        <p:spPr>
          <a:xfrm>
            <a:off x="677333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fr-FR"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‹N°›</a:t>
            </a:fld>
            <a:endParaRPr lang="fr-FR" sz="900" b="0" i="0" u="none" strike="noStrike" cap="none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re et légende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>
            <a:spLocks noGrp="1"/>
          </p:cNvSpPr>
          <p:nvPr>
            <p:ph type="title"/>
          </p:nvPr>
        </p:nvSpPr>
        <p:spPr>
          <a:xfrm>
            <a:off x="677335" y="609600"/>
            <a:ext cx="8596668" cy="3403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Clr>
                <a:schemeClr val="accent1"/>
              </a:buClr>
              <a:buFont typeface="Trebuchet MS"/>
              <a:buNone/>
              <a:defRPr sz="44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8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286000" marR="0" lvl="5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743200" marR="0" lvl="6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200400" marR="0" lvl="7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657600" marR="0" lvl="8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93" name="Shape 93"/>
          <p:cNvSpPr txBox="1">
            <a:spLocks noGrp="1"/>
          </p:cNvSpPr>
          <p:nvPr>
            <p:ph type="dt" idx="10"/>
          </p:nvPr>
        </p:nvSpPr>
        <p:spPr>
          <a:xfrm>
            <a:off x="7205132" y="6041362"/>
            <a:ext cx="911938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94" name="Shape 94"/>
          <p:cNvSpPr txBox="1">
            <a:spLocks noGrp="1"/>
          </p:cNvSpPr>
          <p:nvPr>
            <p:ph type="ftr" idx="11"/>
          </p:nvPr>
        </p:nvSpPr>
        <p:spPr>
          <a:xfrm>
            <a:off x="677333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95" name="Shape 95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fr-FR"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‹N°›</a:t>
            </a:fld>
            <a:endParaRPr lang="fr-FR" sz="90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itation avec légende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title"/>
          </p:nvPr>
        </p:nvSpPr>
        <p:spPr>
          <a:xfrm>
            <a:off x="931333" y="609600"/>
            <a:ext cx="8094134" cy="3022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Clr>
                <a:schemeClr val="accent1"/>
              </a:buClr>
              <a:buFont typeface="Trebuchet MS"/>
              <a:buNone/>
              <a:defRPr sz="44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1366138" y="3632200"/>
            <a:ext cx="7224524" cy="381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6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6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4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514600" marR="0" lvl="5" indent="-16763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971800" marR="0" lvl="6" indent="-16763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429000" marR="0" lvl="7" indent="-1676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886200" marR="0" lvl="8" indent="-1676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99" name="Shape 99"/>
          <p:cNvSpPr txBox="1">
            <a:spLocks noGrp="1"/>
          </p:cNvSpPr>
          <p:nvPr>
            <p:ph type="body" idx="2"/>
          </p:nvPr>
        </p:nvSpPr>
        <p:spPr>
          <a:xfrm>
            <a:off x="677335" y="4470400"/>
            <a:ext cx="8596668" cy="157096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8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286000" marR="0" lvl="5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743200" marR="0" lvl="6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200400" marR="0" lvl="7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657600" marR="0" lvl="8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00" name="Shape 100"/>
          <p:cNvSpPr txBox="1">
            <a:spLocks noGrp="1"/>
          </p:cNvSpPr>
          <p:nvPr>
            <p:ph type="dt" idx="10"/>
          </p:nvPr>
        </p:nvSpPr>
        <p:spPr>
          <a:xfrm>
            <a:off x="7205132" y="6041362"/>
            <a:ext cx="911938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01" name="Shape 101"/>
          <p:cNvSpPr txBox="1">
            <a:spLocks noGrp="1"/>
          </p:cNvSpPr>
          <p:nvPr>
            <p:ph type="ftr" idx="11"/>
          </p:nvPr>
        </p:nvSpPr>
        <p:spPr>
          <a:xfrm>
            <a:off x="677333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02" name="Shape 102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fr-FR"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‹N°›</a:t>
            </a:fld>
            <a:endParaRPr lang="fr-FR" sz="90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03" name="Shape 103"/>
          <p:cNvSpPr txBox="1"/>
          <p:nvPr/>
        </p:nvSpPr>
        <p:spPr>
          <a:xfrm>
            <a:off x="541870" y="790377"/>
            <a:ext cx="609599" cy="58477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fr-FR" sz="8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</a:p>
        </p:txBody>
      </p:sp>
      <p:sp>
        <p:nvSpPr>
          <p:cNvPr id="104" name="Shape 104"/>
          <p:cNvSpPr txBox="1"/>
          <p:nvPr/>
        </p:nvSpPr>
        <p:spPr>
          <a:xfrm>
            <a:off x="8893010" y="2886556"/>
            <a:ext cx="609599" cy="58477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fr-FR" sz="8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rte nom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 txBox="1">
            <a:spLocks noGrp="1"/>
          </p:cNvSpPr>
          <p:nvPr>
            <p:ph type="title"/>
          </p:nvPr>
        </p:nvSpPr>
        <p:spPr>
          <a:xfrm>
            <a:off x="677335" y="1931988"/>
            <a:ext cx="8596668" cy="259545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Clr>
                <a:schemeClr val="accent1"/>
              </a:buClr>
              <a:buFont typeface="Trebuchet MS"/>
              <a:buNone/>
              <a:defRPr sz="44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07" name="Shape 107"/>
          <p:cNvSpPr txBox="1"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8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286000" marR="0" lvl="5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743200" marR="0" lvl="6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200400" marR="0" lvl="7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657600" marR="0" lvl="8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08" name="Shape 108"/>
          <p:cNvSpPr txBox="1">
            <a:spLocks noGrp="1"/>
          </p:cNvSpPr>
          <p:nvPr>
            <p:ph type="dt" idx="10"/>
          </p:nvPr>
        </p:nvSpPr>
        <p:spPr>
          <a:xfrm>
            <a:off x="7205132" y="6041362"/>
            <a:ext cx="911938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09" name="Shape 109"/>
          <p:cNvSpPr txBox="1">
            <a:spLocks noGrp="1"/>
          </p:cNvSpPr>
          <p:nvPr>
            <p:ph type="ftr" idx="11"/>
          </p:nvPr>
        </p:nvSpPr>
        <p:spPr>
          <a:xfrm>
            <a:off x="677333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10" name="Shape 110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fr-FR"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‹N°›</a:t>
            </a:fld>
            <a:endParaRPr lang="fr-FR" sz="90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rte nom citation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 txBox="1">
            <a:spLocks noGrp="1"/>
          </p:cNvSpPr>
          <p:nvPr>
            <p:ph type="title"/>
          </p:nvPr>
        </p:nvSpPr>
        <p:spPr>
          <a:xfrm>
            <a:off x="931333" y="609600"/>
            <a:ext cx="8094134" cy="3022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Clr>
                <a:schemeClr val="accent1"/>
              </a:buClr>
              <a:buFont typeface="Trebuchet MS"/>
              <a:buNone/>
              <a:defRPr sz="44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13" name="Shape 113"/>
          <p:cNvSpPr txBox="1">
            <a:spLocks noGrp="1"/>
          </p:cNvSpPr>
          <p:nvPr>
            <p:ph type="body" idx="1"/>
          </p:nvPr>
        </p:nvSpPr>
        <p:spPr>
          <a:xfrm>
            <a:off x="677331" y="4013200"/>
            <a:ext cx="8596668" cy="51424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24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6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4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514600" marR="0" lvl="5" indent="-16763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971800" marR="0" lvl="6" indent="-16763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429000" marR="0" lvl="7" indent="-1676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886200" marR="0" lvl="8" indent="-1676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14" name="Shape 114"/>
          <p:cNvSpPr txBox="1">
            <a:spLocks noGrp="1"/>
          </p:cNvSpPr>
          <p:nvPr>
            <p:ph type="body" idx="2"/>
          </p:nvPr>
        </p:nvSpPr>
        <p:spPr>
          <a:xfrm>
            <a:off x="677335" y="4527448"/>
            <a:ext cx="8596668" cy="151391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8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286000" marR="0" lvl="5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743200" marR="0" lvl="6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200400" marR="0" lvl="7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657600" marR="0" lvl="8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15" name="Shape 115"/>
          <p:cNvSpPr txBox="1">
            <a:spLocks noGrp="1"/>
          </p:cNvSpPr>
          <p:nvPr>
            <p:ph type="dt" idx="10"/>
          </p:nvPr>
        </p:nvSpPr>
        <p:spPr>
          <a:xfrm>
            <a:off x="7205132" y="6041362"/>
            <a:ext cx="911938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16" name="Shape 116"/>
          <p:cNvSpPr txBox="1">
            <a:spLocks noGrp="1"/>
          </p:cNvSpPr>
          <p:nvPr>
            <p:ph type="ftr" idx="11"/>
          </p:nvPr>
        </p:nvSpPr>
        <p:spPr>
          <a:xfrm>
            <a:off x="677333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17" name="Shape 117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fr-FR"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‹N°›</a:t>
            </a:fld>
            <a:endParaRPr lang="fr-FR" sz="90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8" name="Shape 118"/>
          <p:cNvSpPr txBox="1"/>
          <p:nvPr/>
        </p:nvSpPr>
        <p:spPr>
          <a:xfrm>
            <a:off x="541870" y="790377"/>
            <a:ext cx="609599" cy="58477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fr-FR" sz="8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</a:p>
        </p:txBody>
      </p:sp>
      <p:sp>
        <p:nvSpPr>
          <p:cNvPr id="119" name="Shape 119"/>
          <p:cNvSpPr txBox="1"/>
          <p:nvPr/>
        </p:nvSpPr>
        <p:spPr>
          <a:xfrm>
            <a:off x="8893010" y="2886556"/>
            <a:ext cx="609599" cy="58477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fr-FR" sz="8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Vrai ou faux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 txBox="1">
            <a:spLocks noGrp="1"/>
          </p:cNvSpPr>
          <p:nvPr>
            <p:ph type="title"/>
          </p:nvPr>
        </p:nvSpPr>
        <p:spPr>
          <a:xfrm>
            <a:off x="685799" y="609600"/>
            <a:ext cx="8588202" cy="3022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Clr>
                <a:schemeClr val="accent1"/>
              </a:buClr>
              <a:buFont typeface="Trebuchet MS"/>
              <a:buNone/>
              <a:defRPr sz="44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22" name="Shape 122"/>
          <p:cNvSpPr txBox="1">
            <a:spLocks noGrp="1"/>
          </p:cNvSpPr>
          <p:nvPr>
            <p:ph type="body" idx="1"/>
          </p:nvPr>
        </p:nvSpPr>
        <p:spPr>
          <a:xfrm>
            <a:off x="677331" y="4013200"/>
            <a:ext cx="8596668" cy="51424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24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6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4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514600" marR="0" lvl="5" indent="-16763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971800" marR="0" lvl="6" indent="-16763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429000" marR="0" lvl="7" indent="-1676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886200" marR="0" lvl="8" indent="-1676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23" name="Shape 123"/>
          <p:cNvSpPr txBox="1">
            <a:spLocks noGrp="1"/>
          </p:cNvSpPr>
          <p:nvPr>
            <p:ph type="body" idx="2"/>
          </p:nvPr>
        </p:nvSpPr>
        <p:spPr>
          <a:xfrm>
            <a:off x="677335" y="4527448"/>
            <a:ext cx="8596668" cy="151391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8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286000" marR="0" lvl="5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743200" marR="0" lvl="6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200400" marR="0" lvl="7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657600" marR="0" lvl="8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24" name="Shape 124"/>
          <p:cNvSpPr txBox="1">
            <a:spLocks noGrp="1"/>
          </p:cNvSpPr>
          <p:nvPr>
            <p:ph type="dt" idx="10"/>
          </p:nvPr>
        </p:nvSpPr>
        <p:spPr>
          <a:xfrm>
            <a:off x="7205132" y="6041362"/>
            <a:ext cx="911938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25" name="Shape 125"/>
          <p:cNvSpPr txBox="1">
            <a:spLocks noGrp="1"/>
          </p:cNvSpPr>
          <p:nvPr>
            <p:ph type="ftr" idx="11"/>
          </p:nvPr>
        </p:nvSpPr>
        <p:spPr>
          <a:xfrm>
            <a:off x="677333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26" name="Shape 126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fr-FR"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‹N°›</a:t>
            </a:fld>
            <a:endParaRPr lang="fr-FR" sz="90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itre et texte vertical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 txBox="1">
            <a:spLocks noGrp="1"/>
          </p:cNvSpPr>
          <p:nvPr>
            <p:ph type="title"/>
          </p:nvPr>
        </p:nvSpPr>
        <p:spPr>
          <a:xfrm>
            <a:off x="677333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Clr>
                <a:schemeClr val="accent1"/>
              </a:buClr>
              <a:buFont typeface="Trebuchet MS"/>
              <a:buNone/>
              <a:defRPr sz="36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29" name="Shape 129"/>
          <p:cNvSpPr txBox="1">
            <a:spLocks noGrp="1"/>
          </p:cNvSpPr>
          <p:nvPr>
            <p:ph type="body" idx="1"/>
          </p:nvPr>
        </p:nvSpPr>
        <p:spPr>
          <a:xfrm rot="5400000">
            <a:off x="3035281" y="-197358"/>
            <a:ext cx="3880773" cy="859666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2514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79999"/>
              <a:buFont typeface="Noto Sans Symbols"/>
              <a:buChar char="▶"/>
              <a:defRPr sz="18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742950" marR="0" lvl="1" indent="-20446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sz="16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143000" marR="0" lvl="2" indent="-15748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sz="14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600200" marR="0" lvl="3" indent="-16763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057400" marR="0" lvl="4" indent="-16763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514600" marR="0" lvl="5" indent="-16763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971800" marR="0" lvl="6" indent="-16763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429000" marR="0" lvl="7" indent="-1676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886200" marR="0" lvl="8" indent="-1676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30" name="Shape 130"/>
          <p:cNvSpPr txBox="1">
            <a:spLocks noGrp="1"/>
          </p:cNvSpPr>
          <p:nvPr>
            <p:ph type="dt" idx="10"/>
          </p:nvPr>
        </p:nvSpPr>
        <p:spPr>
          <a:xfrm>
            <a:off x="7205132" y="6041362"/>
            <a:ext cx="911938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31" name="Shape 131"/>
          <p:cNvSpPr txBox="1">
            <a:spLocks noGrp="1"/>
          </p:cNvSpPr>
          <p:nvPr>
            <p:ph type="ftr" idx="11"/>
          </p:nvPr>
        </p:nvSpPr>
        <p:spPr>
          <a:xfrm>
            <a:off x="677333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32" name="Shape 132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fr-FR"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‹N°›</a:t>
            </a:fld>
            <a:endParaRPr lang="fr-FR" sz="90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Titre vertical et texte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>
            <a:spLocks noGrp="1"/>
          </p:cNvSpPr>
          <p:nvPr>
            <p:ph type="title"/>
          </p:nvPr>
        </p:nvSpPr>
        <p:spPr>
          <a:xfrm rot="5400000">
            <a:off x="5994318" y="2582952"/>
            <a:ext cx="5251450" cy="130474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Clr>
                <a:schemeClr val="accent1"/>
              </a:buClr>
              <a:buFont typeface="Trebuchet MS"/>
              <a:buNone/>
              <a:defRPr sz="36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35" name="Shape 135"/>
          <p:cNvSpPr txBox="1">
            <a:spLocks noGrp="1"/>
          </p:cNvSpPr>
          <p:nvPr>
            <p:ph type="body" idx="1"/>
          </p:nvPr>
        </p:nvSpPr>
        <p:spPr>
          <a:xfrm rot="5400000">
            <a:off x="1581685" y="-294750"/>
            <a:ext cx="5251449" cy="70601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2514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79999"/>
              <a:buFont typeface="Noto Sans Symbols"/>
              <a:buChar char="▶"/>
              <a:defRPr sz="18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742950" marR="0" lvl="1" indent="-20446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sz="16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143000" marR="0" lvl="2" indent="-15748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sz="14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600200" marR="0" lvl="3" indent="-16763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057400" marR="0" lvl="4" indent="-16763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514600" marR="0" lvl="5" indent="-16763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971800" marR="0" lvl="6" indent="-16763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429000" marR="0" lvl="7" indent="-1676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886200" marR="0" lvl="8" indent="-1676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36" name="Shape 136"/>
          <p:cNvSpPr txBox="1">
            <a:spLocks noGrp="1"/>
          </p:cNvSpPr>
          <p:nvPr>
            <p:ph type="dt" idx="10"/>
          </p:nvPr>
        </p:nvSpPr>
        <p:spPr>
          <a:xfrm>
            <a:off x="7205132" y="6041362"/>
            <a:ext cx="911938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37" name="Shape 137"/>
          <p:cNvSpPr txBox="1">
            <a:spLocks noGrp="1"/>
          </p:cNvSpPr>
          <p:nvPr>
            <p:ph type="ftr" idx="11"/>
          </p:nvPr>
        </p:nvSpPr>
        <p:spPr>
          <a:xfrm>
            <a:off x="677333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38" name="Shape 138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fr-FR"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‹N°›</a:t>
            </a:fld>
            <a:endParaRPr lang="fr-FR" sz="90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re et contenu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 txBox="1">
            <a:spLocks noGrp="1"/>
          </p:cNvSpPr>
          <p:nvPr>
            <p:ph type="title"/>
          </p:nvPr>
        </p:nvSpPr>
        <p:spPr>
          <a:xfrm>
            <a:off x="677333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Clr>
                <a:schemeClr val="accent1"/>
              </a:buClr>
              <a:buFont typeface="Trebuchet MS"/>
              <a:buNone/>
              <a:defRPr sz="36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body" idx="1"/>
          </p:nvPr>
        </p:nvSpPr>
        <p:spPr>
          <a:xfrm>
            <a:off x="677333" y="2160589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2514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79999"/>
              <a:buFont typeface="Noto Sans Symbols"/>
              <a:buChar char="▶"/>
              <a:defRPr sz="18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742950" marR="0" lvl="1" indent="-20446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sz="16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143000" marR="0" lvl="2" indent="-15748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sz="14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600200" marR="0" lvl="3" indent="-16763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057400" marR="0" lvl="4" indent="-16763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514600" marR="0" lvl="5" indent="-16763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971800" marR="0" lvl="6" indent="-16763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429000" marR="0" lvl="7" indent="-1676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886200" marR="0" lvl="8" indent="-1676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dt" idx="10"/>
          </p:nvPr>
        </p:nvSpPr>
        <p:spPr>
          <a:xfrm>
            <a:off x="7205132" y="6041362"/>
            <a:ext cx="911938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ftr" idx="11"/>
          </p:nvPr>
        </p:nvSpPr>
        <p:spPr>
          <a:xfrm>
            <a:off x="677333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fr-FR"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‹N°›</a:t>
            </a:fld>
            <a:endParaRPr lang="fr-FR" sz="90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Titre de sec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>
            <a:spLocks noGrp="1"/>
          </p:cNvSpPr>
          <p:nvPr>
            <p:ph type="title"/>
          </p:nvPr>
        </p:nvSpPr>
        <p:spPr>
          <a:xfrm>
            <a:off x="677335" y="2700866"/>
            <a:ext cx="8596668" cy="182658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Clr>
                <a:schemeClr val="accent1"/>
              </a:buClr>
              <a:buFont typeface="Trebuchet MS"/>
              <a:buNone/>
              <a:defRPr sz="40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body" idx="1"/>
          </p:nvPr>
        </p:nvSpPr>
        <p:spPr>
          <a:xfrm>
            <a:off x="677335" y="4527448"/>
            <a:ext cx="8596668" cy="860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20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286000" marR="0" lvl="5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743200" marR="0" lvl="6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200400" marR="0" lvl="7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657600" marR="0" lvl="8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dt" idx="10"/>
          </p:nvPr>
        </p:nvSpPr>
        <p:spPr>
          <a:xfrm>
            <a:off x="7205132" y="6041362"/>
            <a:ext cx="911938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ftr" idx="11"/>
          </p:nvPr>
        </p:nvSpPr>
        <p:spPr>
          <a:xfrm>
            <a:off x="677333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fr-FR"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‹N°›</a:t>
            </a:fld>
            <a:endParaRPr lang="fr-FR" sz="90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Deux contenus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 txBox="1">
            <a:spLocks noGrp="1"/>
          </p:cNvSpPr>
          <p:nvPr>
            <p:ph type="title"/>
          </p:nvPr>
        </p:nvSpPr>
        <p:spPr>
          <a:xfrm>
            <a:off x="677333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Clr>
                <a:schemeClr val="accent1"/>
              </a:buClr>
              <a:buFont typeface="Trebuchet MS"/>
              <a:buNone/>
              <a:defRPr sz="36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body" idx="1"/>
          </p:nvPr>
        </p:nvSpPr>
        <p:spPr>
          <a:xfrm>
            <a:off x="677333" y="2160589"/>
            <a:ext cx="4184035" cy="388077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2514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79999"/>
              <a:buFont typeface="Noto Sans Symbols"/>
              <a:buChar char="▶"/>
              <a:defRPr sz="18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742950" marR="0" lvl="1" indent="-20446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sz="16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143000" marR="0" lvl="2" indent="-15748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sz="14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600200" marR="0" lvl="3" indent="-16763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057400" marR="0" lvl="4" indent="-16763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514600" marR="0" lvl="5" indent="-16763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971800" marR="0" lvl="6" indent="-16763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429000" marR="0" lvl="7" indent="-1676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886200" marR="0" lvl="8" indent="-1676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body" idx="2"/>
          </p:nvPr>
        </p:nvSpPr>
        <p:spPr>
          <a:xfrm>
            <a:off x="5089969" y="2160589"/>
            <a:ext cx="4184033" cy="388077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2514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79999"/>
              <a:buFont typeface="Noto Sans Symbols"/>
              <a:buChar char="▶"/>
              <a:defRPr sz="18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742950" marR="0" lvl="1" indent="-20446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sz="16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143000" marR="0" lvl="2" indent="-15748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sz="14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600200" marR="0" lvl="3" indent="-16763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057400" marR="0" lvl="4" indent="-16763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514600" marR="0" lvl="5" indent="-16763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971800" marR="0" lvl="6" indent="-16763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429000" marR="0" lvl="7" indent="-1676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886200" marR="0" lvl="8" indent="-1676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dt" idx="10"/>
          </p:nvPr>
        </p:nvSpPr>
        <p:spPr>
          <a:xfrm>
            <a:off x="7205132" y="6041362"/>
            <a:ext cx="911938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ftr" idx="11"/>
          </p:nvPr>
        </p:nvSpPr>
        <p:spPr>
          <a:xfrm>
            <a:off x="677333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fr-FR"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‹N°›</a:t>
            </a:fld>
            <a:endParaRPr lang="fr-FR" sz="90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aison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>
            <a:spLocks noGrp="1"/>
          </p:cNvSpPr>
          <p:nvPr>
            <p:ph type="title"/>
          </p:nvPr>
        </p:nvSpPr>
        <p:spPr>
          <a:xfrm>
            <a:off x="677333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Clr>
                <a:schemeClr val="accent1"/>
              </a:buClr>
              <a:buFont typeface="Trebuchet MS"/>
              <a:buNone/>
              <a:defRPr sz="36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body" idx="1"/>
          </p:nvPr>
        </p:nvSpPr>
        <p:spPr>
          <a:xfrm>
            <a:off x="675745" y="2160983"/>
            <a:ext cx="4185622" cy="5762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24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2000" b="1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800" b="1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600" b="1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600" b="1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286000" marR="0" lvl="5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600" b="1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743200" marR="0" lvl="6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600" b="1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200400" marR="0" lvl="7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600" b="1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657600" marR="0" lvl="8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600" b="1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body" idx="2"/>
          </p:nvPr>
        </p:nvSpPr>
        <p:spPr>
          <a:xfrm>
            <a:off x="675745" y="2737244"/>
            <a:ext cx="4185622" cy="330411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2514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79999"/>
              <a:buFont typeface="Noto Sans Symbols"/>
              <a:buChar char="▶"/>
              <a:defRPr sz="18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742950" marR="0" lvl="1" indent="-20446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sz="16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143000" marR="0" lvl="2" indent="-15748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sz="14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600200" marR="0" lvl="3" indent="-16763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057400" marR="0" lvl="4" indent="-16763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514600" marR="0" lvl="5" indent="-16763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971800" marR="0" lvl="6" indent="-16763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429000" marR="0" lvl="7" indent="-1676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886200" marR="0" lvl="8" indent="-1676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body" idx="3"/>
          </p:nvPr>
        </p:nvSpPr>
        <p:spPr>
          <a:xfrm>
            <a:off x="5088382" y="2160983"/>
            <a:ext cx="4185617" cy="5762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24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2000" b="1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800" b="1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600" b="1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600" b="1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286000" marR="0" lvl="5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600" b="1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743200" marR="0" lvl="6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600" b="1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200400" marR="0" lvl="7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600" b="1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657600" marR="0" lvl="8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600" b="1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body" idx="4"/>
          </p:nvPr>
        </p:nvSpPr>
        <p:spPr>
          <a:xfrm>
            <a:off x="5088383" y="2737244"/>
            <a:ext cx="4185616" cy="330411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2514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79999"/>
              <a:buFont typeface="Noto Sans Symbols"/>
              <a:buChar char="▶"/>
              <a:defRPr sz="18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742950" marR="0" lvl="1" indent="-20446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sz="16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143000" marR="0" lvl="2" indent="-15748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sz="14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600200" marR="0" lvl="3" indent="-16763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057400" marR="0" lvl="4" indent="-16763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514600" marR="0" lvl="5" indent="-16763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971800" marR="0" lvl="6" indent="-16763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429000" marR="0" lvl="7" indent="-1676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886200" marR="0" lvl="8" indent="-1676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dt" idx="10"/>
          </p:nvPr>
        </p:nvSpPr>
        <p:spPr>
          <a:xfrm>
            <a:off x="7205132" y="6041362"/>
            <a:ext cx="911938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ftr" idx="11"/>
          </p:nvPr>
        </p:nvSpPr>
        <p:spPr>
          <a:xfrm>
            <a:off x="677333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66" name="Shape 66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fr-FR"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‹N°›</a:t>
            </a:fld>
            <a:endParaRPr lang="fr-FR" sz="90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re seul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 txBox="1">
            <a:spLocks noGrp="1"/>
          </p:cNvSpPr>
          <p:nvPr>
            <p:ph type="title"/>
          </p:nvPr>
        </p:nvSpPr>
        <p:spPr>
          <a:xfrm>
            <a:off x="677333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Clr>
                <a:schemeClr val="accent1"/>
              </a:buClr>
              <a:buFont typeface="Trebuchet MS"/>
              <a:buNone/>
              <a:defRPr sz="36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dt" idx="10"/>
          </p:nvPr>
        </p:nvSpPr>
        <p:spPr>
          <a:xfrm>
            <a:off x="7205132" y="6041362"/>
            <a:ext cx="911938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ftr" idx="11"/>
          </p:nvPr>
        </p:nvSpPr>
        <p:spPr>
          <a:xfrm>
            <a:off x="677333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fr-FR"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‹N°›</a:t>
            </a:fld>
            <a:endParaRPr lang="fr-FR" sz="90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Vide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>
            <a:spLocks noGrp="1"/>
          </p:cNvSpPr>
          <p:nvPr>
            <p:ph type="dt" idx="10"/>
          </p:nvPr>
        </p:nvSpPr>
        <p:spPr>
          <a:xfrm>
            <a:off x="7205132" y="6041362"/>
            <a:ext cx="911938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74" name="Shape 74"/>
          <p:cNvSpPr txBox="1">
            <a:spLocks noGrp="1"/>
          </p:cNvSpPr>
          <p:nvPr>
            <p:ph type="ftr" idx="11"/>
          </p:nvPr>
        </p:nvSpPr>
        <p:spPr>
          <a:xfrm>
            <a:off x="677333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fr-FR"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‹N°›</a:t>
            </a:fld>
            <a:endParaRPr lang="fr-FR" sz="90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u avec légende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>
            <a:spLocks noGrp="1"/>
          </p:cNvSpPr>
          <p:nvPr>
            <p:ph type="title"/>
          </p:nvPr>
        </p:nvSpPr>
        <p:spPr>
          <a:xfrm>
            <a:off x="677333" y="1498604"/>
            <a:ext cx="3854527" cy="127846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Clr>
                <a:schemeClr val="accent1"/>
              </a:buClr>
              <a:buFont typeface="Trebuchet MS"/>
              <a:buNone/>
              <a:defRPr sz="20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>
            <a:off x="4760460" y="514924"/>
            <a:ext cx="4513540" cy="55264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2514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79999"/>
              <a:buFont typeface="Noto Sans Symbols"/>
              <a:buChar char="▶"/>
              <a:defRPr sz="18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742950" marR="0" lvl="1" indent="-20446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sz="16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143000" marR="0" lvl="2" indent="-15748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sz="14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600200" marR="0" lvl="3" indent="-16763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057400" marR="0" lvl="4" indent="-16763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514600" marR="0" lvl="5" indent="-16763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971800" marR="0" lvl="6" indent="-16763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429000" marR="0" lvl="7" indent="-1676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886200" marR="0" lvl="8" indent="-1676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body" idx="2"/>
          </p:nvPr>
        </p:nvSpPr>
        <p:spPr>
          <a:xfrm>
            <a:off x="677333" y="2777068"/>
            <a:ext cx="3854527" cy="258444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4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063" marR="0" lvl="1" indent="-12562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4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126" marR="0" lvl="2" indent="-12425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189" marR="0" lvl="3" indent="-12288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0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251" marR="0" lvl="4" indent="-12151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0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285314" marR="0" lvl="5" indent="-12013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0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742377" marR="0" lvl="6" indent="-11876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0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199440" marR="0" lvl="7" indent="-1173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0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656503" marR="0" lvl="8" indent="-11603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0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dt" idx="10"/>
          </p:nvPr>
        </p:nvSpPr>
        <p:spPr>
          <a:xfrm>
            <a:off x="7205132" y="6041362"/>
            <a:ext cx="911938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81" name="Shape 81"/>
          <p:cNvSpPr txBox="1">
            <a:spLocks noGrp="1"/>
          </p:cNvSpPr>
          <p:nvPr>
            <p:ph type="ftr" idx="11"/>
          </p:nvPr>
        </p:nvSpPr>
        <p:spPr>
          <a:xfrm>
            <a:off x="677333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82" name="Shape 82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fr-FR"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‹N°›</a:t>
            </a:fld>
            <a:endParaRPr lang="fr-FR" sz="90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Image avec légende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>
            <a:spLocks noGrp="1"/>
          </p:cNvSpPr>
          <p:nvPr>
            <p:ph type="title"/>
          </p:nvPr>
        </p:nvSpPr>
        <p:spPr>
          <a:xfrm>
            <a:off x="677333" y="4800600"/>
            <a:ext cx="8596667" cy="5667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Clr>
                <a:schemeClr val="accent1"/>
              </a:buClr>
              <a:buFont typeface="Trebuchet MS"/>
              <a:buNone/>
              <a:defRPr sz="24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85" name="Shape 85"/>
          <p:cNvSpPr>
            <a:spLocks noGrp="1"/>
          </p:cNvSpPr>
          <p:nvPr>
            <p:ph type="pic" idx="2"/>
          </p:nvPr>
        </p:nvSpPr>
        <p:spPr>
          <a:xfrm>
            <a:off x="677333" y="609600"/>
            <a:ext cx="8596668" cy="384571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6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6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6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6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6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286000" marR="0" lvl="5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6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743200" marR="0" lvl="6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6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200400" marR="0" lvl="7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6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657600" marR="0" lvl="8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6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xfrm>
            <a:off x="677333" y="5367337"/>
            <a:ext cx="8596667" cy="6740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0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9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9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286000" marR="0" lvl="5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9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743200" marR="0" lvl="6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9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200400" marR="0" lvl="7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9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657600" marR="0" lvl="8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9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87" name="Shape 87"/>
          <p:cNvSpPr txBox="1">
            <a:spLocks noGrp="1"/>
          </p:cNvSpPr>
          <p:nvPr>
            <p:ph type="dt" idx="10"/>
          </p:nvPr>
        </p:nvSpPr>
        <p:spPr>
          <a:xfrm>
            <a:off x="7205132" y="6041362"/>
            <a:ext cx="911938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88" name="Shape 88"/>
          <p:cNvSpPr txBox="1">
            <a:spLocks noGrp="1"/>
          </p:cNvSpPr>
          <p:nvPr>
            <p:ph type="ftr" idx="11"/>
          </p:nvPr>
        </p:nvSpPr>
        <p:spPr>
          <a:xfrm>
            <a:off x="677333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89" name="Shape 89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fr-FR"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‹N°›</a:t>
            </a:fld>
            <a:endParaRPr lang="fr-FR" sz="90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Shape 6"/>
          <p:cNvGrpSpPr/>
          <p:nvPr/>
        </p:nvGrpSpPr>
        <p:grpSpPr>
          <a:xfrm>
            <a:off x="0" y="-8466"/>
            <a:ext cx="12192000" cy="6866467"/>
            <a:chOff x="0" y="-8466"/>
            <a:chExt cx="12192000" cy="6866467"/>
          </a:xfrm>
        </p:grpSpPr>
        <p:cxnSp>
          <p:nvCxnSpPr>
            <p:cNvPr id="7" name="Shape 7"/>
            <p:cNvCxnSpPr/>
            <p:nvPr/>
          </p:nvCxnSpPr>
          <p:spPr>
            <a:xfrm>
              <a:off x="9371011" y="0"/>
              <a:ext cx="1219199" cy="6858000"/>
            </a:xfrm>
            <a:prstGeom prst="straightConnector1">
              <a:avLst/>
            </a:prstGeom>
            <a:noFill/>
            <a:ln w="9525" cap="flat" cmpd="sng">
              <a:solidFill>
                <a:srgbClr val="26262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" name="Shape 8"/>
            <p:cNvCxnSpPr/>
            <p:nvPr/>
          </p:nvCxnSpPr>
          <p:spPr>
            <a:xfrm flipH="1">
              <a:off x="7425266" y="3681412"/>
              <a:ext cx="4763558" cy="3176586"/>
            </a:xfrm>
            <a:prstGeom prst="straightConnector1">
              <a:avLst/>
            </a:prstGeom>
            <a:noFill/>
            <a:ln w="9525" cap="flat" cmpd="sng">
              <a:solidFill>
                <a:srgbClr val="26262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9" name="Shape 9"/>
            <p:cNvSpPr/>
            <p:nvPr/>
          </p:nvSpPr>
          <p:spPr>
            <a:xfrm>
              <a:off x="9181475" y="-8466"/>
              <a:ext cx="3007348" cy="686646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81621" y="0"/>
                  </a:moveTo>
                  <a:lnTo>
                    <a:pt x="120000" y="0"/>
                  </a:lnTo>
                  <a:lnTo>
                    <a:pt x="120000" y="119999"/>
                  </a:lnTo>
                  <a:lnTo>
                    <a:pt x="0" y="119999"/>
                  </a:lnTo>
                  <a:lnTo>
                    <a:pt x="81621" y="0"/>
                  </a:lnTo>
                  <a:close/>
                </a:path>
              </a:pathLst>
            </a:custGeom>
            <a:solidFill>
              <a:schemeClr val="accent1">
                <a:alpha val="29803"/>
              </a:schemeClr>
            </a:solidFill>
            <a:ln>
              <a:noFill/>
            </a:ln>
          </p:spPr>
        </p:sp>
        <p:sp>
          <p:nvSpPr>
            <p:cNvPr id="10" name="Shape 10"/>
            <p:cNvSpPr/>
            <p:nvPr/>
          </p:nvSpPr>
          <p:spPr>
            <a:xfrm>
              <a:off x="9603442" y="-8466"/>
              <a:ext cx="2588558" cy="686646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20000" y="0"/>
                  </a:lnTo>
                  <a:lnTo>
                    <a:pt x="120000" y="119999"/>
                  </a:lnTo>
                  <a:lnTo>
                    <a:pt x="56067" y="1199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</p:sp>
        <p:sp>
          <p:nvSpPr>
            <p:cNvPr id="11" name="Shape 11"/>
            <p:cNvSpPr/>
            <p:nvPr/>
          </p:nvSpPr>
          <p:spPr>
            <a:xfrm>
              <a:off x="8932332" y="3048000"/>
              <a:ext cx="3259667" cy="3809999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1764"/>
              </a:schemeClr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" name="Shape 12"/>
            <p:cNvSpPr/>
            <p:nvPr/>
          </p:nvSpPr>
          <p:spPr>
            <a:xfrm>
              <a:off x="9334500" y="-8466"/>
              <a:ext cx="2854326" cy="686646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20000" y="0"/>
                  </a:lnTo>
                  <a:lnTo>
                    <a:pt x="120000" y="119999"/>
                  </a:lnTo>
                  <a:lnTo>
                    <a:pt x="103873" y="1199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F7818">
                <a:alpha val="69803"/>
              </a:srgbClr>
            </a:solidFill>
            <a:ln>
              <a:noFill/>
            </a:ln>
          </p:spPr>
        </p:sp>
        <p:sp>
          <p:nvSpPr>
            <p:cNvPr id="13" name="Shape 13"/>
            <p:cNvSpPr/>
            <p:nvPr/>
          </p:nvSpPr>
          <p:spPr>
            <a:xfrm>
              <a:off x="10898729" y="-8466"/>
              <a:ext cx="1290093" cy="686646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4852" y="0"/>
                  </a:moveTo>
                  <a:lnTo>
                    <a:pt x="120000" y="0"/>
                  </a:lnTo>
                  <a:lnTo>
                    <a:pt x="120000" y="120000"/>
                  </a:lnTo>
                  <a:lnTo>
                    <a:pt x="0" y="120000"/>
                  </a:lnTo>
                  <a:lnTo>
                    <a:pt x="94852" y="0"/>
                  </a:lnTo>
                  <a:close/>
                </a:path>
              </a:pathLst>
            </a:custGeom>
            <a:solidFill>
              <a:srgbClr val="BFE471">
                <a:alpha val="69803"/>
              </a:srgbClr>
            </a:solidFill>
            <a:ln>
              <a:noFill/>
            </a:ln>
          </p:spPr>
        </p:sp>
        <p:sp>
          <p:nvSpPr>
            <p:cNvPr id="14" name="Shape 14"/>
            <p:cNvSpPr/>
            <p:nvPr/>
          </p:nvSpPr>
          <p:spPr>
            <a:xfrm>
              <a:off x="10938999" y="-8466"/>
              <a:ext cx="1249825" cy="686646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20000" y="0"/>
                  </a:lnTo>
                  <a:lnTo>
                    <a:pt x="120000" y="120000"/>
                  </a:lnTo>
                  <a:lnTo>
                    <a:pt x="106515" y="120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4705"/>
              </a:schemeClr>
            </a:solidFill>
            <a:ln>
              <a:noFill/>
            </a:ln>
          </p:spPr>
        </p:sp>
        <p:sp>
          <p:nvSpPr>
            <p:cNvPr id="15" name="Shape 15"/>
            <p:cNvSpPr/>
            <p:nvPr/>
          </p:nvSpPr>
          <p:spPr>
            <a:xfrm>
              <a:off x="10371665" y="3589867"/>
              <a:ext cx="1817159" cy="3268132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" name="Shape 16"/>
            <p:cNvSpPr/>
            <p:nvPr/>
          </p:nvSpPr>
          <p:spPr>
            <a:xfrm>
              <a:off x="0" y="4013200"/>
              <a:ext cx="448732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4705"/>
              </a:schemeClr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677333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Clr>
                <a:schemeClr val="accent1"/>
              </a:buClr>
              <a:buFont typeface="Trebuchet MS"/>
              <a:buNone/>
              <a:defRPr sz="36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677333" y="2160589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2514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79999"/>
              <a:buFont typeface="Noto Sans Symbols"/>
              <a:buChar char="▶"/>
              <a:defRPr sz="18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742950" marR="0" lvl="1" indent="-20446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sz="16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143000" marR="0" lvl="2" indent="-15748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sz="14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600200" marR="0" lvl="3" indent="-16763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057400" marR="0" lvl="4" indent="-16763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514600" marR="0" lvl="5" indent="-16763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971800" marR="0" lvl="6" indent="-16763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429000" marR="0" lvl="7" indent="-1676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886200" marR="0" lvl="8" indent="-1676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dt" idx="10"/>
          </p:nvPr>
        </p:nvSpPr>
        <p:spPr>
          <a:xfrm>
            <a:off x="7205132" y="6041362"/>
            <a:ext cx="911938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ftr" idx="11"/>
          </p:nvPr>
        </p:nvSpPr>
        <p:spPr>
          <a:xfrm>
            <a:off x="677333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fr-FR"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‹N°›</a:t>
            </a:fld>
            <a:endParaRPr lang="fr-FR" sz="900" b="0" i="0" u="none" strike="noStrike" cap="none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 txBox="1">
            <a:spLocks noGrp="1"/>
          </p:cNvSpPr>
          <p:nvPr>
            <p:ph type="ctrTitle"/>
          </p:nvPr>
        </p:nvSpPr>
        <p:spPr>
          <a:xfrm>
            <a:off x="1377638" y="2609812"/>
            <a:ext cx="8274600" cy="16464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accent1"/>
              </a:buClr>
              <a:buSzPct val="25000"/>
              <a:buFont typeface="Trebuchet MS"/>
              <a:buNone/>
            </a:pPr>
            <a:r>
              <a:rPr lang="fr-FR"/>
              <a:t>Le   eganisme : une nouvelle tendance</a:t>
            </a:r>
          </a:p>
        </p:txBody>
      </p:sp>
      <p:sp>
        <p:nvSpPr>
          <p:cNvPr id="144" name="Shape 144"/>
          <p:cNvSpPr txBox="1"/>
          <p:nvPr/>
        </p:nvSpPr>
        <p:spPr>
          <a:xfrm>
            <a:off x="991677" y="192975"/>
            <a:ext cx="4435500" cy="12003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fr-FR" sz="30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Claire ACHARD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fr-FR" sz="3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Coline LAMY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fr-FR"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IAB2 TP4</a:t>
            </a:r>
          </a:p>
        </p:txBody>
      </p:sp>
      <p:sp>
        <p:nvSpPr>
          <p:cNvPr id="145" name="Shape 145"/>
          <p:cNvSpPr txBox="1"/>
          <p:nvPr/>
        </p:nvSpPr>
        <p:spPr>
          <a:xfrm>
            <a:off x="4469866" y="6378996"/>
            <a:ext cx="3252300" cy="3693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fr-FR"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Expression et Communication</a:t>
            </a:r>
          </a:p>
        </p:txBody>
      </p:sp>
      <p:pic>
        <p:nvPicPr>
          <p:cNvPr id="146" name="Shape 146" descr="Sans titre 2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5449" y="5472762"/>
            <a:ext cx="1122317" cy="1200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Shape 147" descr="Sans titre 3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500" y="5397524"/>
            <a:ext cx="1379026" cy="135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Shape 148" descr="Sans titre 5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35625" y="1887500"/>
            <a:ext cx="1518175" cy="15181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Espace réservé du numéro de diapositive 1"/>
          <p:cNvSpPr>
            <a:spLocks noGrp="1"/>
          </p:cNvSpPr>
          <p:nvPr>
            <p:ph type="sldNum" idx="12"/>
          </p:nvPr>
        </p:nvSpPr>
        <p:spPr>
          <a:xfrm>
            <a:off x="11235389" y="6383171"/>
            <a:ext cx="683339" cy="365125"/>
          </a:xfrm>
        </p:spPr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fr-FR" sz="2400" b="0" i="0" u="none" strike="noStrike" cap="none" smtClean="0">
                <a:solidFill>
                  <a:schemeClr val="bg1"/>
                </a:solidFill>
                <a:latin typeface="Trebuchet MS"/>
                <a:ea typeface="Trebuchet MS"/>
                <a:cs typeface="Trebuchet MS"/>
                <a:sym typeface="Trebuchet MS"/>
              </a:rPr>
              <a:t>1</a:t>
            </a:fld>
            <a:endParaRPr lang="fr-FR" sz="2400" b="0" i="0" u="none" strike="noStrike" cap="none" dirty="0">
              <a:solidFill>
                <a:schemeClr val="bg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 txBox="1">
            <a:spLocks noGrp="1"/>
          </p:cNvSpPr>
          <p:nvPr>
            <p:ph type="title"/>
          </p:nvPr>
        </p:nvSpPr>
        <p:spPr>
          <a:xfrm>
            <a:off x="677333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accent1"/>
              </a:buClr>
              <a:buSzPct val="25000"/>
              <a:buFont typeface="Trebuchet MS"/>
              <a:buNone/>
            </a:pPr>
            <a:r>
              <a:rPr lang="fr-FR"/>
              <a:t>II) Un mouvement partagé par des citoyens impliqués</a:t>
            </a:r>
          </a:p>
        </p:txBody>
      </p:sp>
      <p:sp>
        <p:nvSpPr>
          <p:cNvPr id="236" name="Shape 236"/>
          <p:cNvSpPr txBox="1">
            <a:spLocks noGrp="1"/>
          </p:cNvSpPr>
          <p:nvPr>
            <p:ph type="body" idx="1"/>
          </p:nvPr>
        </p:nvSpPr>
        <p:spPr>
          <a:xfrm>
            <a:off x="677275" y="2084400"/>
            <a:ext cx="8596800" cy="39339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Noto Sans Symbols"/>
              <a:buNone/>
            </a:pPr>
            <a:r>
              <a:rPr lang="fr-FR" sz="2400" b="0" i="0" u="none" strike="noStrike" cap="none">
                <a:solidFill>
                  <a:srgbClr val="93C47D"/>
                </a:solidFill>
                <a:latin typeface="Trebuchet MS"/>
                <a:ea typeface="Trebuchet MS"/>
                <a:cs typeface="Trebuchet MS"/>
                <a:sym typeface="Trebuchet MS"/>
              </a:rPr>
              <a:t>	</a:t>
            </a:r>
            <a:r>
              <a:rPr lang="fr-FR" sz="2400">
                <a:solidFill>
                  <a:srgbClr val="93C47D"/>
                </a:solidFill>
              </a:rPr>
              <a:t>B</a:t>
            </a:r>
            <a:r>
              <a:rPr lang="fr-FR" sz="2400" b="0" i="0" u="none" strike="noStrike" cap="none">
                <a:solidFill>
                  <a:srgbClr val="93C47D"/>
                </a:solidFill>
                <a:latin typeface="Trebuchet MS"/>
                <a:ea typeface="Trebuchet MS"/>
                <a:cs typeface="Trebuchet MS"/>
                <a:sym typeface="Trebuchet MS"/>
              </a:rPr>
              <a:t>) </a:t>
            </a:r>
            <a:r>
              <a:rPr lang="fr-FR" sz="2400">
                <a:solidFill>
                  <a:srgbClr val="93C47D"/>
                </a:solidFill>
              </a:rPr>
              <a:t>Des associations publiques</a:t>
            </a:r>
          </a:p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Noto Sans Symbols"/>
              <a:buNone/>
            </a:pPr>
            <a:endParaRPr/>
          </a:p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Noto Sans Symbols"/>
              <a:buNone/>
            </a:pPr>
            <a:endParaRPr/>
          </a:p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Noto Sans Symbols"/>
              <a:buNone/>
            </a:pPr>
            <a:endParaRPr/>
          </a:p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Noto Sans Symbols"/>
              <a:buNone/>
            </a:pPr>
            <a:endParaRPr/>
          </a:p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Noto Sans Symbols"/>
              <a:buNone/>
            </a:pPr>
            <a:endParaRPr/>
          </a:p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Noto Sans Symbols"/>
              <a:buNone/>
            </a:pPr>
            <a:endParaRPr/>
          </a:p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Noto Sans Symbols"/>
              <a:buNone/>
            </a:pPr>
            <a:endParaRPr/>
          </a:p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Noto Sans Symbols"/>
              <a:buNone/>
            </a:pPr>
            <a:endParaRPr/>
          </a:p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Noto Sans Symbols"/>
              <a:buNone/>
            </a:pPr>
            <a:r>
              <a:rPr lang="fr-FR"/>
              <a:t>                </a:t>
            </a:r>
            <a:r>
              <a:rPr lang="fr-FR" sz="1000"/>
              <a:t>Source : Le Parisien, publié le 2/12/2016</a:t>
            </a:r>
          </a:p>
        </p:txBody>
      </p:sp>
      <p:pic>
        <p:nvPicPr>
          <p:cNvPr id="237" name="Shape 2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7275" y="2830299"/>
            <a:ext cx="4785974" cy="2965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Shape 2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78075" y="2830300"/>
            <a:ext cx="5255831" cy="2965975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Shape 239"/>
          <p:cNvSpPr txBox="1"/>
          <p:nvPr/>
        </p:nvSpPr>
        <p:spPr>
          <a:xfrm>
            <a:off x="7179900" y="5720075"/>
            <a:ext cx="2519100" cy="591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1000"/>
              </a:spcBef>
              <a:buClr>
                <a:schemeClr val="accent1"/>
              </a:buClr>
              <a:buSzPct val="25000"/>
              <a:buFont typeface="Noto Sans Symbols"/>
              <a:buNone/>
            </a:pPr>
            <a:r>
              <a:rPr lang="fr-FR" sz="1000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rPr>
              <a:t>Source : Le Parisien, publié le 2/12/2016</a:t>
            </a: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idx="12"/>
          </p:nvPr>
        </p:nvSpPr>
        <p:spPr>
          <a:xfrm>
            <a:off x="11305728" y="6350606"/>
            <a:ext cx="683339" cy="365125"/>
          </a:xfrm>
        </p:spPr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fr-FR" sz="2400" smtClean="0">
                <a:solidFill>
                  <a:schemeClr val="bg1"/>
                </a:solidFill>
                <a:latin typeface="Trebuchet MS"/>
                <a:ea typeface="Trebuchet MS"/>
                <a:cs typeface="Trebuchet MS"/>
                <a:sym typeface="Trebuchet MS"/>
              </a:rPr>
              <a:t>10</a:t>
            </a:fld>
            <a:endParaRPr lang="fr-FR" sz="2400" dirty="0">
              <a:solidFill>
                <a:schemeClr val="bg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 txBox="1">
            <a:spLocks noGrp="1"/>
          </p:cNvSpPr>
          <p:nvPr>
            <p:ph type="title"/>
          </p:nvPr>
        </p:nvSpPr>
        <p:spPr>
          <a:xfrm>
            <a:off x="677333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accent1"/>
              </a:buClr>
              <a:buSzPct val="25000"/>
              <a:buFont typeface="Trebuchet MS"/>
              <a:buNone/>
            </a:pPr>
            <a:r>
              <a:rPr lang="fr-FR" sz="36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II) Un mouvement </a:t>
            </a:r>
            <a:r>
              <a:rPr lang="fr-FR"/>
              <a:t>partagé</a:t>
            </a:r>
            <a:r>
              <a:rPr lang="fr-FR" sz="36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 par des citoyens </a:t>
            </a:r>
            <a:r>
              <a:rPr lang="fr-FR"/>
              <a:t>impliqués</a:t>
            </a:r>
          </a:p>
        </p:txBody>
      </p:sp>
      <p:sp>
        <p:nvSpPr>
          <p:cNvPr id="245" name="Shape 245"/>
          <p:cNvSpPr txBox="1">
            <a:spLocks noGrp="1"/>
          </p:cNvSpPr>
          <p:nvPr>
            <p:ph type="body" idx="1"/>
          </p:nvPr>
        </p:nvSpPr>
        <p:spPr>
          <a:xfrm>
            <a:off x="677333" y="2160589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Noto Sans Symbols"/>
              <a:buNone/>
            </a:pPr>
            <a:r>
              <a:rPr lang="fr-FR" sz="18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rPr>
              <a:t>	</a:t>
            </a:r>
            <a:r>
              <a:rPr lang="fr-FR" sz="2400">
                <a:solidFill>
                  <a:srgbClr val="93C47D"/>
                </a:solidFill>
              </a:rPr>
              <a:t>C</a:t>
            </a:r>
            <a:r>
              <a:rPr lang="fr-FR" sz="2400" b="0" i="0" u="none" strike="noStrike" cap="none">
                <a:solidFill>
                  <a:srgbClr val="93C47D"/>
                </a:solidFill>
                <a:latin typeface="Trebuchet MS"/>
                <a:ea typeface="Trebuchet MS"/>
                <a:cs typeface="Trebuchet MS"/>
                <a:sym typeface="Trebuchet MS"/>
              </a:rPr>
              <a:t>) Une </a:t>
            </a:r>
            <a:r>
              <a:rPr lang="fr-FR" sz="2400">
                <a:solidFill>
                  <a:srgbClr val="93C47D"/>
                </a:solidFill>
              </a:rPr>
              <a:t>tendance ou une idéologie ?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Noto Sans Symbols"/>
              <a:buNone/>
            </a:pP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Noto Sans Symbols"/>
              <a:buNone/>
            </a:pPr>
            <a:endParaRPr/>
          </a:p>
          <a:p>
            <a:pPr marL="457200" lvl="0" indent="-355600" rtl="0">
              <a:spcBef>
                <a:spcPts val="0"/>
              </a:spcBef>
              <a:buSzPct val="100000"/>
            </a:pPr>
            <a:r>
              <a:rPr lang="fr-FR" sz="2000"/>
              <a:t>Implication plus importante </a:t>
            </a:r>
          </a:p>
          <a:p>
            <a:pPr marL="0" lvl="0" indent="0" rtl="0">
              <a:spcBef>
                <a:spcPts val="0"/>
              </a:spcBef>
              <a:buNone/>
            </a:pPr>
            <a:endParaRPr sz="2000"/>
          </a:p>
          <a:p>
            <a:pPr marL="457200" lvl="0" indent="-355600" rtl="0">
              <a:spcBef>
                <a:spcPts val="0"/>
              </a:spcBef>
              <a:buSzPct val="100000"/>
            </a:pPr>
            <a:r>
              <a:rPr lang="fr-FR" sz="2000"/>
              <a:t>2 millions de personnes ne consomment pas de viande</a:t>
            </a:r>
          </a:p>
          <a:p>
            <a:pPr marL="0" lvl="0" indent="0" rtl="0">
              <a:spcBef>
                <a:spcPts val="0"/>
              </a:spcBef>
              <a:buNone/>
            </a:pPr>
            <a:endParaRPr sz="2000"/>
          </a:p>
          <a:p>
            <a:pPr marL="457200" lvl="0" indent="-355600" rtl="0">
              <a:spcBef>
                <a:spcPts val="0"/>
              </a:spcBef>
              <a:buSzPct val="100000"/>
            </a:pPr>
            <a:r>
              <a:rPr lang="fr-FR" sz="2000"/>
              <a:t>Un positionnement extrême</a:t>
            </a:r>
          </a:p>
          <a:p>
            <a:pPr marL="0" lvl="0" indent="0" rtl="0">
              <a:spcBef>
                <a:spcPts val="0"/>
              </a:spcBef>
              <a:buNone/>
            </a:pPr>
            <a:endParaRPr sz="2000"/>
          </a:p>
          <a:p>
            <a:pPr marL="457200" lvl="0" indent="-355600" rtl="0">
              <a:spcBef>
                <a:spcPts val="0"/>
              </a:spcBef>
              <a:buSzPct val="100000"/>
            </a:pPr>
            <a:r>
              <a:rPr lang="fr-FR" sz="2000"/>
              <a:t>Défendent, partagent et démontrent leurs idées</a:t>
            </a:r>
          </a:p>
        </p:txBody>
      </p:sp>
      <p:pic>
        <p:nvPicPr>
          <p:cNvPr id="246" name="Shape 246" descr="Afficher l'image d'origin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17324" y="3118935"/>
            <a:ext cx="2989324" cy="1964074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Shape 247"/>
          <p:cNvSpPr txBox="1"/>
          <p:nvPr/>
        </p:nvSpPr>
        <p:spPr>
          <a:xfrm>
            <a:off x="8617375" y="5010300"/>
            <a:ext cx="2989200" cy="501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fr-FR" sz="1000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rPr>
              <a:t>Source : Ouest France, publié le 31/01/2017</a:t>
            </a:r>
          </a:p>
        </p:txBody>
      </p:sp>
      <p:sp>
        <p:nvSpPr>
          <p:cNvPr id="7" name="Espace réservé du numéro de diapositive 1"/>
          <p:cNvSpPr txBox="1">
            <a:spLocks/>
          </p:cNvSpPr>
          <p:nvPr/>
        </p:nvSpPr>
        <p:spPr>
          <a:xfrm>
            <a:off x="11376066" y="6401311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>
              <a:buSzPct val="25000"/>
            </a:pPr>
            <a:fld id="{00000000-1234-1234-1234-123412341234}" type="slidenum">
              <a:rPr lang="fr-FR" sz="2400" smtClean="0">
                <a:solidFill>
                  <a:schemeClr val="bg1"/>
                </a:solidFill>
                <a:latin typeface="Trebuchet MS"/>
                <a:ea typeface="Trebuchet MS"/>
                <a:cs typeface="Trebuchet MS"/>
                <a:sym typeface="Trebuchet MS"/>
              </a:rPr>
              <a:pPr algn="r">
                <a:buSzPct val="25000"/>
              </a:pPr>
              <a:t>11</a:t>
            </a:fld>
            <a:endParaRPr lang="fr-FR" sz="2400" dirty="0">
              <a:solidFill>
                <a:schemeClr val="bg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 txBox="1">
            <a:spLocks noGrp="1"/>
          </p:cNvSpPr>
          <p:nvPr>
            <p:ph type="title"/>
          </p:nvPr>
        </p:nvSpPr>
        <p:spPr>
          <a:xfrm>
            <a:off x="677333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accent1"/>
              </a:buClr>
              <a:buSzPct val="25000"/>
              <a:buFont typeface="Trebuchet MS"/>
              <a:buNone/>
            </a:pPr>
            <a:r>
              <a:rPr lang="fr-FR" sz="36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II</a:t>
            </a:r>
            <a:r>
              <a:rPr lang="fr-FR"/>
              <a:t>I</a:t>
            </a:r>
            <a:r>
              <a:rPr lang="fr-FR" sz="36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) Un</a:t>
            </a:r>
            <a:r>
              <a:rPr lang="fr-FR"/>
              <a:t>e tendance en vogue grâce à ses avantages</a:t>
            </a:r>
          </a:p>
        </p:txBody>
      </p:sp>
      <p:pic>
        <p:nvPicPr>
          <p:cNvPr id="253" name="Shape 2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82411" y="1795525"/>
            <a:ext cx="3058448" cy="489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Shape 254"/>
          <p:cNvSpPr txBox="1">
            <a:spLocks noGrp="1"/>
          </p:cNvSpPr>
          <p:nvPr>
            <p:ph type="body" idx="1"/>
          </p:nvPr>
        </p:nvSpPr>
        <p:spPr>
          <a:xfrm>
            <a:off x="688558" y="2160564"/>
            <a:ext cx="8596800" cy="388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Noto Sans Symbols"/>
              <a:buNone/>
            </a:pPr>
            <a:r>
              <a:rPr lang="fr-FR" sz="1800" b="0" i="0" strike="noStrike" cap="none" dirty="0">
                <a:solidFill>
                  <a:srgbClr val="93C47D"/>
                </a:solidFill>
                <a:latin typeface="Trebuchet MS"/>
                <a:ea typeface="Trebuchet MS"/>
                <a:cs typeface="Trebuchet MS"/>
                <a:sym typeface="Trebuchet MS"/>
              </a:rPr>
              <a:t>	</a:t>
            </a:r>
            <a:r>
              <a:rPr lang="fr-FR" sz="2400" dirty="0">
                <a:solidFill>
                  <a:srgbClr val="93C47D"/>
                </a:solidFill>
              </a:rPr>
              <a:t>A) Des bienfaits médicaux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Noto Sans Symbols"/>
              <a:buNone/>
            </a:pP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Noto Sans Symbols"/>
              <a:buNone/>
            </a:pPr>
            <a:endParaRPr dirty="0"/>
          </a:p>
          <a:p>
            <a:pPr marL="457200" lvl="0" indent="-355600" rtl="0">
              <a:spcBef>
                <a:spcPts val="0"/>
              </a:spcBef>
              <a:buSzPct val="100000"/>
            </a:pPr>
            <a:r>
              <a:rPr lang="fr-FR" sz="2000" dirty="0"/>
              <a:t>Diminution des risques de cancers</a:t>
            </a:r>
          </a:p>
          <a:p>
            <a:pPr marL="0" lvl="0" indent="0" rtl="0">
              <a:spcBef>
                <a:spcPts val="0"/>
              </a:spcBef>
              <a:buNone/>
            </a:pPr>
            <a:endParaRPr sz="2000" dirty="0"/>
          </a:p>
          <a:p>
            <a:pPr marL="457200" lvl="0" indent="-355600" rtl="0">
              <a:spcBef>
                <a:spcPts val="0"/>
              </a:spcBef>
              <a:buSzPct val="100000"/>
            </a:pPr>
            <a:r>
              <a:rPr lang="fr-FR" sz="2000" dirty="0"/>
              <a:t>Diminution des risques cardiovasculaires</a:t>
            </a:r>
          </a:p>
          <a:p>
            <a:pPr marL="0" lvl="0" indent="0" rtl="0">
              <a:spcBef>
                <a:spcPts val="0"/>
              </a:spcBef>
              <a:buNone/>
            </a:pPr>
            <a:endParaRPr sz="2000" dirty="0"/>
          </a:p>
          <a:p>
            <a:pPr marL="457200" lvl="0" indent="-355600" rtl="0">
              <a:spcBef>
                <a:spcPts val="0"/>
              </a:spcBef>
              <a:buSzPct val="100000"/>
            </a:pPr>
            <a:r>
              <a:rPr lang="fr-FR" sz="2000" dirty="0"/>
              <a:t>Baisse du mauvais cholestérol</a:t>
            </a:r>
          </a:p>
          <a:p>
            <a:pPr marL="0" lvl="0" indent="0" rtl="0">
              <a:spcBef>
                <a:spcPts val="0"/>
              </a:spcBef>
              <a:buNone/>
            </a:pPr>
            <a:endParaRPr sz="2000" dirty="0"/>
          </a:p>
          <a:p>
            <a:pPr marL="457200" lvl="0" indent="-355600" rtl="0">
              <a:spcBef>
                <a:spcPts val="0"/>
              </a:spcBef>
              <a:buSzPct val="100000"/>
            </a:pPr>
            <a:r>
              <a:rPr lang="fr-FR" sz="2000" dirty="0"/>
              <a:t>Hypertension artérielle</a:t>
            </a:r>
          </a:p>
          <a:p>
            <a:pPr marL="0" lvl="0" indent="0" rtl="0">
              <a:spcBef>
                <a:spcPts val="0"/>
              </a:spcBef>
              <a:buNone/>
            </a:pPr>
            <a:endParaRPr sz="2000" dirty="0"/>
          </a:p>
          <a:p>
            <a:pPr marL="0" lvl="0" indent="0" rtl="0">
              <a:spcBef>
                <a:spcPts val="0"/>
              </a:spcBef>
              <a:buNone/>
            </a:pPr>
            <a:endParaRPr sz="2000" dirty="0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idx="12"/>
          </p:nvPr>
        </p:nvSpPr>
        <p:spPr>
          <a:xfrm>
            <a:off x="11165050" y="6323900"/>
            <a:ext cx="683339" cy="365125"/>
          </a:xfrm>
        </p:spPr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fr-FR" sz="2400" smtClean="0">
                <a:solidFill>
                  <a:schemeClr val="bg1"/>
                </a:solidFill>
                <a:latin typeface="Trebuchet MS"/>
                <a:ea typeface="Trebuchet MS"/>
                <a:cs typeface="Trebuchet MS"/>
                <a:sym typeface="Trebuchet MS"/>
              </a:rPr>
              <a:t>12</a:t>
            </a:fld>
            <a:endParaRPr lang="fr-FR" sz="2400" dirty="0">
              <a:solidFill>
                <a:schemeClr val="bg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 txBox="1">
            <a:spLocks noGrp="1"/>
          </p:cNvSpPr>
          <p:nvPr>
            <p:ph type="title"/>
          </p:nvPr>
        </p:nvSpPr>
        <p:spPr>
          <a:xfrm>
            <a:off x="677333" y="609600"/>
            <a:ext cx="8596800" cy="13209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Clr>
                <a:schemeClr val="accent1"/>
              </a:buClr>
              <a:buSzPct val="25000"/>
              <a:buFont typeface="Trebuchet MS"/>
              <a:buNone/>
            </a:pPr>
            <a:r>
              <a:rPr lang="fr-FR"/>
              <a:t>III) Une tendance en vogue grâce à ses avantages</a:t>
            </a:r>
          </a:p>
        </p:txBody>
      </p:sp>
      <p:sp>
        <p:nvSpPr>
          <p:cNvPr id="260" name="Shape 260"/>
          <p:cNvSpPr txBox="1">
            <a:spLocks noGrp="1"/>
          </p:cNvSpPr>
          <p:nvPr>
            <p:ph type="body" idx="1"/>
          </p:nvPr>
        </p:nvSpPr>
        <p:spPr>
          <a:xfrm rot="-120">
            <a:off x="677335" y="2082828"/>
            <a:ext cx="8596800" cy="3880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fr-FR"/>
              <a:t>	</a:t>
            </a:r>
            <a:r>
              <a:rPr lang="fr-FR" sz="2400">
                <a:solidFill>
                  <a:srgbClr val="93C47D"/>
                </a:solidFill>
              </a:rPr>
              <a:t>A) Des bienfaits médicaux</a:t>
            </a:r>
          </a:p>
          <a:p>
            <a:pPr marL="0" lvl="0" indent="0" rtl="0">
              <a:spcBef>
                <a:spcPts val="0"/>
              </a:spcBef>
              <a:buNone/>
            </a:pPr>
            <a:endParaRPr/>
          </a:p>
          <a:p>
            <a:pPr marL="0" lvl="0" indent="0" rtl="0">
              <a:spcBef>
                <a:spcPts val="0"/>
              </a:spcBef>
              <a:buClr>
                <a:schemeClr val="accent1"/>
              </a:buClr>
              <a:buSzPct val="25000"/>
              <a:buFont typeface="Noto Sans Symbols"/>
              <a:buNone/>
            </a:pPr>
            <a:endParaRPr/>
          </a:p>
        </p:txBody>
      </p:sp>
      <p:sp>
        <p:nvSpPr>
          <p:cNvPr id="261" name="Shape 261"/>
          <p:cNvSpPr txBox="1"/>
          <p:nvPr/>
        </p:nvSpPr>
        <p:spPr>
          <a:xfrm rot="-1395729">
            <a:off x="6998043" y="2907989"/>
            <a:ext cx="4012267" cy="104203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fr-FR" sz="4800">
                <a:solidFill>
                  <a:srgbClr val="FFFFFF"/>
                </a:solidFill>
              </a:rPr>
              <a:t>HORMONES</a:t>
            </a:r>
          </a:p>
        </p:txBody>
      </p:sp>
      <p:sp>
        <p:nvSpPr>
          <p:cNvPr id="262" name="Shape 262"/>
          <p:cNvSpPr txBox="1"/>
          <p:nvPr/>
        </p:nvSpPr>
        <p:spPr>
          <a:xfrm rot="1396013">
            <a:off x="184184" y="4918276"/>
            <a:ext cx="4759572" cy="104203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-FR" sz="4800">
                <a:solidFill>
                  <a:srgbClr val="FFFFFF"/>
                </a:solidFill>
              </a:rPr>
              <a:t>INSECTICIDES</a:t>
            </a:r>
          </a:p>
        </p:txBody>
      </p:sp>
      <p:sp>
        <p:nvSpPr>
          <p:cNvPr id="263" name="Shape 263"/>
          <p:cNvSpPr txBox="1"/>
          <p:nvPr/>
        </p:nvSpPr>
        <p:spPr>
          <a:xfrm rot="382281">
            <a:off x="4753268" y="5068621"/>
            <a:ext cx="5301343" cy="104175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-FR" sz="4800">
                <a:solidFill>
                  <a:srgbClr val="FFFFFF"/>
                </a:solidFill>
              </a:rPr>
              <a:t>ANTIBIOTIQUES</a:t>
            </a:r>
          </a:p>
        </p:txBody>
      </p:sp>
      <p:sp>
        <p:nvSpPr>
          <p:cNvPr id="264" name="Shape 264"/>
          <p:cNvSpPr txBox="1"/>
          <p:nvPr/>
        </p:nvSpPr>
        <p:spPr>
          <a:xfrm>
            <a:off x="2072454" y="3134201"/>
            <a:ext cx="5301300" cy="1041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-FR" sz="4800">
                <a:solidFill>
                  <a:srgbClr val="FFFFFF"/>
                </a:solidFill>
              </a:rPr>
              <a:t>PRODUITS CHIMIQUES</a:t>
            </a: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idx="12"/>
          </p:nvPr>
        </p:nvSpPr>
        <p:spPr>
          <a:xfrm>
            <a:off x="11376066" y="6401311"/>
            <a:ext cx="683339" cy="365125"/>
          </a:xfrm>
        </p:spPr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fr-FR" sz="2400" smtClean="0">
                <a:solidFill>
                  <a:schemeClr val="bg1"/>
                </a:solidFill>
                <a:latin typeface="Trebuchet MS"/>
                <a:ea typeface="Trebuchet MS"/>
                <a:cs typeface="Trebuchet MS"/>
                <a:sym typeface="Trebuchet MS"/>
              </a:rPr>
              <a:t>13</a:t>
            </a:fld>
            <a:endParaRPr lang="fr-FR" sz="2400" dirty="0">
              <a:solidFill>
                <a:schemeClr val="bg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 txBox="1">
            <a:spLocks noGrp="1"/>
          </p:cNvSpPr>
          <p:nvPr>
            <p:ph type="title"/>
          </p:nvPr>
        </p:nvSpPr>
        <p:spPr>
          <a:xfrm>
            <a:off x="829733" y="248825"/>
            <a:ext cx="8596800" cy="13209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-FR"/>
              <a:t>III) Une tendance en vogue grâce à ses avantages</a:t>
            </a:r>
          </a:p>
        </p:txBody>
      </p:sp>
      <p:sp>
        <p:nvSpPr>
          <p:cNvPr id="270" name="Shape 270"/>
          <p:cNvSpPr txBox="1">
            <a:spLocks noGrp="1"/>
          </p:cNvSpPr>
          <p:nvPr>
            <p:ph type="body" idx="1"/>
          </p:nvPr>
        </p:nvSpPr>
        <p:spPr>
          <a:xfrm>
            <a:off x="688548" y="1764025"/>
            <a:ext cx="10107900" cy="388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Noto Sans Symbols"/>
              <a:buNone/>
            </a:pPr>
            <a:r>
              <a:rPr lang="fr-FR" sz="1800" b="0" i="0" u="none" strike="noStrike" cap="none" dirty="0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rPr>
              <a:t>	</a:t>
            </a:r>
            <a:r>
              <a:rPr lang="fr-FR" sz="2400" dirty="0">
                <a:solidFill>
                  <a:srgbClr val="93C47D"/>
                </a:solidFill>
              </a:rPr>
              <a:t>B) Une alimentation plus saine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Noto Sans Symbols"/>
              <a:buNone/>
            </a:pPr>
            <a:endParaRPr sz="2400" dirty="0">
              <a:solidFill>
                <a:srgbClr val="93C47D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Noto Sans Symbols"/>
              <a:buNone/>
            </a:pP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Noto Sans Symbols"/>
              <a:buNone/>
            </a:pP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Noto Sans Symbols"/>
              <a:buNone/>
            </a:pPr>
            <a:r>
              <a:rPr lang="fr-FR" dirty="0"/>
              <a:t>                                    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Noto Sans Symbols"/>
              <a:buNone/>
            </a:pPr>
            <a:r>
              <a:rPr lang="fr-FR" dirty="0"/>
              <a:t>                                                  </a:t>
            </a:r>
          </a:p>
          <a:p>
            <a:pPr marL="457200" lvl="0" indent="-355600" rtl="0">
              <a:spcBef>
                <a:spcPts val="0"/>
              </a:spcBef>
              <a:buSzPct val="100000"/>
            </a:pPr>
            <a:r>
              <a:rPr lang="fr-FR" sz="2000" dirty="0"/>
              <a:t>Faible en cholestérol et graisse</a:t>
            </a:r>
          </a:p>
          <a:p>
            <a:pPr marL="0" lvl="0" indent="0" rtl="0">
              <a:spcBef>
                <a:spcPts val="0"/>
              </a:spcBef>
              <a:buNone/>
            </a:pPr>
            <a:endParaRPr sz="2000" dirty="0"/>
          </a:p>
          <a:p>
            <a:pPr marL="457200" lvl="0" indent="-355600">
              <a:spcBef>
                <a:spcPts val="0"/>
              </a:spcBef>
              <a:buSzPct val="100000"/>
            </a:pPr>
            <a:r>
              <a:rPr lang="fr-FR" sz="2000" dirty="0"/>
              <a:t>Riche en fibres et vitamines</a:t>
            </a:r>
          </a:p>
          <a:p>
            <a:pPr marL="457200" lvl="0" indent="-355600">
              <a:spcBef>
                <a:spcPts val="0"/>
              </a:spcBef>
              <a:buSzPct val="100000"/>
            </a:pPr>
            <a:endParaRPr lang="fr-FR" sz="2000" dirty="0"/>
          </a:p>
          <a:p>
            <a:pPr marL="457200" lvl="0" indent="-355600">
              <a:spcBef>
                <a:spcPts val="0"/>
              </a:spcBef>
              <a:buSzPct val="100000"/>
            </a:pPr>
            <a:r>
              <a:rPr lang="fr-FR" sz="2000" dirty="0"/>
              <a:t>Apprendre  à manger sainement	</a:t>
            </a:r>
            <a:r>
              <a:rPr lang="fr-FR" dirty="0"/>
              <a:t>				                                                                                                       </a:t>
            </a:r>
          </a:p>
        </p:txBody>
      </p:sp>
      <p:pic>
        <p:nvPicPr>
          <p:cNvPr id="271" name="Shape 271"/>
          <p:cNvPicPr preferRelativeResize="0"/>
          <p:nvPr/>
        </p:nvPicPr>
        <p:blipFill rotWithShape="1">
          <a:blip r:embed="rId3">
            <a:alphaModFix/>
          </a:blip>
          <a:srcRect l="6823" r="6144" b="70090"/>
          <a:stretch/>
        </p:blipFill>
        <p:spPr>
          <a:xfrm>
            <a:off x="6038411" y="4540331"/>
            <a:ext cx="5080575" cy="174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Shape 2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98938" y="2771521"/>
            <a:ext cx="5520049" cy="1320899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Shape 273"/>
          <p:cNvSpPr txBox="1"/>
          <p:nvPr/>
        </p:nvSpPr>
        <p:spPr>
          <a:xfrm>
            <a:off x="7499748" y="4092420"/>
            <a:ext cx="3296700" cy="575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1000"/>
              </a:spcBef>
              <a:buNone/>
            </a:pPr>
            <a:r>
              <a:rPr lang="fr-FR" sz="2000" dirty="0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rPr>
              <a:t>Crème de soja</a:t>
            </a: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74" name="Shape 274"/>
          <p:cNvSpPr txBox="1"/>
          <p:nvPr/>
        </p:nvSpPr>
        <p:spPr>
          <a:xfrm>
            <a:off x="7194649" y="2290213"/>
            <a:ext cx="2768100" cy="49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accent1"/>
              </a:buClr>
              <a:buSzPct val="25000"/>
              <a:buFont typeface="Noto Sans Symbols"/>
              <a:buNone/>
            </a:pPr>
            <a:r>
              <a:rPr lang="fr-FR" sz="2000" dirty="0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rPr>
              <a:t>Crème fraîche légère</a:t>
            </a: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fr-FR" sz="900" smtClean="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14</a:t>
            </a:fld>
            <a:endParaRPr lang="fr-FR" sz="90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9" name="Espace réservé du numéro de diapositive 1"/>
          <p:cNvSpPr txBox="1">
            <a:spLocks/>
          </p:cNvSpPr>
          <p:nvPr/>
        </p:nvSpPr>
        <p:spPr>
          <a:xfrm>
            <a:off x="11376066" y="6401311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>
              <a:buSzPct val="25000"/>
            </a:pPr>
            <a:fld id="{00000000-1234-1234-1234-123412341234}" type="slidenum">
              <a:rPr lang="fr-FR" sz="2400" smtClean="0">
                <a:solidFill>
                  <a:schemeClr val="bg1"/>
                </a:solidFill>
                <a:latin typeface="Trebuchet MS"/>
                <a:ea typeface="Trebuchet MS"/>
                <a:cs typeface="Trebuchet MS"/>
                <a:sym typeface="Trebuchet MS"/>
              </a:rPr>
              <a:pPr algn="r">
                <a:buSzPct val="25000"/>
              </a:pPr>
              <a:t>14</a:t>
            </a:fld>
            <a:endParaRPr lang="fr-FR" sz="2400" dirty="0">
              <a:solidFill>
                <a:schemeClr val="bg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Shape 2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0455" y="2492530"/>
            <a:ext cx="3500425" cy="3774975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Shape 280"/>
          <p:cNvSpPr txBox="1">
            <a:spLocks noGrp="1"/>
          </p:cNvSpPr>
          <p:nvPr>
            <p:ph type="title"/>
          </p:nvPr>
        </p:nvSpPr>
        <p:spPr>
          <a:xfrm>
            <a:off x="829733" y="311025"/>
            <a:ext cx="8596800" cy="13209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-FR"/>
              <a:t>III) Une tendance en vogue grâce à ses avantages</a:t>
            </a:r>
          </a:p>
        </p:txBody>
      </p:sp>
      <p:sp>
        <p:nvSpPr>
          <p:cNvPr id="281" name="Shape 281"/>
          <p:cNvSpPr txBox="1">
            <a:spLocks noGrp="1"/>
          </p:cNvSpPr>
          <p:nvPr>
            <p:ph type="body" idx="1"/>
          </p:nvPr>
        </p:nvSpPr>
        <p:spPr>
          <a:xfrm rot="-120">
            <a:off x="661710" y="1725403"/>
            <a:ext cx="8596800" cy="3880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fr-FR"/>
              <a:t>	</a:t>
            </a:r>
            <a:r>
              <a:rPr lang="fr-FR" sz="2400">
                <a:solidFill>
                  <a:srgbClr val="93C47D"/>
                </a:solidFill>
              </a:rPr>
              <a:t>C) Un régime non dangereux</a:t>
            </a:r>
          </a:p>
          <a:p>
            <a:pPr marL="0" lvl="0" indent="0" rtl="0">
              <a:spcBef>
                <a:spcPts val="0"/>
              </a:spcBef>
              <a:buNone/>
            </a:pPr>
            <a:endParaRPr/>
          </a:p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  <p:pic>
        <p:nvPicPr>
          <p:cNvPr id="282" name="Shape 2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32925" y="2590456"/>
            <a:ext cx="2820800" cy="1677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Shape 28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32924" y="4665200"/>
            <a:ext cx="2820798" cy="18787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Shape 28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810050" y="2662795"/>
            <a:ext cx="1745622" cy="388109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Espace réservé du numéro de diapositive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fr-FR" sz="900" smtClean="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15</a:t>
            </a:fld>
            <a:endParaRPr lang="fr-FR" sz="90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9" name="Espace réservé du numéro de diapositive 1"/>
          <p:cNvSpPr txBox="1">
            <a:spLocks/>
          </p:cNvSpPr>
          <p:nvPr/>
        </p:nvSpPr>
        <p:spPr>
          <a:xfrm>
            <a:off x="11376066" y="6401311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>
              <a:buSzPct val="25000"/>
            </a:pPr>
            <a:fld id="{00000000-1234-1234-1234-123412341234}" type="slidenum">
              <a:rPr lang="fr-FR" sz="2400" smtClean="0">
                <a:solidFill>
                  <a:schemeClr val="bg1"/>
                </a:solidFill>
                <a:latin typeface="Trebuchet MS"/>
                <a:ea typeface="Trebuchet MS"/>
                <a:cs typeface="Trebuchet MS"/>
                <a:sym typeface="Trebuchet MS"/>
              </a:rPr>
              <a:pPr algn="r">
                <a:buSzPct val="25000"/>
              </a:pPr>
              <a:t>15</a:t>
            </a:fld>
            <a:endParaRPr lang="fr-FR" sz="2400" dirty="0">
              <a:solidFill>
                <a:schemeClr val="bg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 txBox="1">
            <a:spLocks noGrp="1"/>
          </p:cNvSpPr>
          <p:nvPr>
            <p:ph type="title"/>
          </p:nvPr>
        </p:nvSpPr>
        <p:spPr>
          <a:xfrm>
            <a:off x="829733" y="311025"/>
            <a:ext cx="8596800" cy="13209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-FR"/>
              <a:t>Conclusion</a:t>
            </a:r>
          </a:p>
        </p:txBody>
      </p:sp>
      <p:sp>
        <p:nvSpPr>
          <p:cNvPr id="290" name="Shape 290"/>
          <p:cNvSpPr txBox="1">
            <a:spLocks noGrp="1"/>
          </p:cNvSpPr>
          <p:nvPr>
            <p:ph type="body" idx="1"/>
          </p:nvPr>
        </p:nvSpPr>
        <p:spPr>
          <a:xfrm>
            <a:off x="661700" y="2339250"/>
            <a:ext cx="8596800" cy="32489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457200" lvl="0" indent="-355600" rtl="0">
              <a:spcBef>
                <a:spcPts val="0"/>
              </a:spcBef>
              <a:buSzPct val="100000"/>
            </a:pPr>
            <a:r>
              <a:rPr lang="fr-FR" sz="2000"/>
              <a:t>Mode de vie international</a:t>
            </a:r>
          </a:p>
          <a:p>
            <a:pPr marL="0" lvl="0" indent="0" rtl="0">
              <a:spcBef>
                <a:spcPts val="0"/>
              </a:spcBef>
              <a:buNone/>
            </a:pPr>
            <a:endParaRPr sz="2000"/>
          </a:p>
          <a:p>
            <a:pPr marL="457200" lvl="0" indent="-355600" rtl="0">
              <a:spcBef>
                <a:spcPts val="0"/>
              </a:spcBef>
              <a:buSzPct val="100000"/>
            </a:pPr>
            <a:r>
              <a:rPr lang="fr-FR" sz="2000"/>
              <a:t>Régime du futur </a:t>
            </a:r>
          </a:p>
          <a:p>
            <a:pPr marL="0" lvl="0" indent="0" rtl="0">
              <a:spcBef>
                <a:spcPts val="0"/>
              </a:spcBef>
              <a:buNone/>
            </a:pPr>
            <a:endParaRPr sz="2000"/>
          </a:p>
          <a:p>
            <a:pPr marL="457200" lvl="0" indent="-355600" rtl="0">
              <a:spcBef>
                <a:spcPts val="0"/>
              </a:spcBef>
              <a:buSzPct val="100000"/>
            </a:pPr>
            <a:r>
              <a:rPr lang="fr-FR" sz="2000"/>
              <a:t>Différentes étapes pour devenir vegan</a:t>
            </a:r>
          </a:p>
          <a:p>
            <a:pPr marL="0" lvl="0" indent="0" rtl="0">
              <a:spcBef>
                <a:spcPts val="0"/>
              </a:spcBef>
              <a:buNone/>
            </a:pPr>
            <a:endParaRPr sz="2000"/>
          </a:p>
          <a:p>
            <a:pPr marL="457200" lvl="0" indent="-355600" rtl="0">
              <a:spcBef>
                <a:spcPts val="0"/>
              </a:spcBef>
              <a:buSzPct val="100000"/>
            </a:pPr>
            <a:r>
              <a:rPr lang="fr-FR" sz="2000"/>
              <a:t>Une tendance qui fait parler d’elle</a:t>
            </a:r>
          </a:p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  <p:pic>
        <p:nvPicPr>
          <p:cNvPr id="291" name="Shape 291" descr="Résultat de recherche d'images pour &quot;dessin humoristique vegan&quot;"/>
          <p:cNvPicPr preferRelativeResize="0"/>
          <p:nvPr/>
        </p:nvPicPr>
        <p:blipFill rotWithShape="1">
          <a:blip r:embed="rId3">
            <a:alphaModFix/>
          </a:blip>
          <a:srcRect r="5767"/>
          <a:stretch/>
        </p:blipFill>
        <p:spPr>
          <a:xfrm>
            <a:off x="5709174" y="2024975"/>
            <a:ext cx="3854700" cy="368599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Espace réservé du numéro de diapositive 1"/>
          <p:cNvSpPr>
            <a:spLocks noGrp="1"/>
          </p:cNvSpPr>
          <p:nvPr>
            <p:ph type="sldNum" idx="12"/>
          </p:nvPr>
        </p:nvSpPr>
        <p:spPr>
          <a:xfrm>
            <a:off x="11333863" y="6336783"/>
            <a:ext cx="683339" cy="365125"/>
          </a:xfrm>
        </p:spPr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fr-FR" sz="2400" smtClean="0">
                <a:solidFill>
                  <a:schemeClr val="bg1"/>
                </a:solidFill>
                <a:latin typeface="Trebuchet MS"/>
                <a:ea typeface="Trebuchet MS"/>
                <a:cs typeface="Trebuchet MS"/>
                <a:sym typeface="Trebuchet MS"/>
              </a:rPr>
              <a:t>16</a:t>
            </a:fld>
            <a:endParaRPr lang="fr-FR" sz="2400" dirty="0">
              <a:solidFill>
                <a:schemeClr val="bg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>
            <a:spLocks noGrp="1"/>
          </p:cNvSpPr>
          <p:nvPr>
            <p:ph type="title"/>
          </p:nvPr>
        </p:nvSpPr>
        <p:spPr>
          <a:xfrm>
            <a:off x="506283" y="251925"/>
            <a:ext cx="8596800" cy="13209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accent1"/>
              </a:buClr>
              <a:buSzPct val="25000"/>
              <a:buFont typeface="Trebuchet MS"/>
              <a:buNone/>
            </a:pPr>
            <a:r>
              <a:rPr lang="fr-FR" sz="324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En quoi le véganisme est l’une des plus grandes tendances alimentaire du moment ?</a:t>
            </a:r>
          </a:p>
        </p:txBody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1952508" y="1445239"/>
            <a:ext cx="8596800" cy="4459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b="0" i="0" u="none" strike="noStrike" cap="none" dirty="0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rPr>
              <a:t>Un nouveau phénomène alimentaire international</a:t>
            </a:r>
          </a:p>
          <a:p>
            <a:pPr marL="457200" marR="0" lvl="0" indent="-34290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FEFEFE"/>
              </a:buClr>
              <a:buSzPct val="100000"/>
              <a:buFont typeface="Trebuchet MS"/>
            </a:pPr>
            <a:r>
              <a:rPr lang="fr-FR" b="0" i="0" u="none" strike="noStrike" cap="none" dirty="0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rPr>
              <a:t> Un mode de vie récent</a:t>
            </a:r>
          </a:p>
          <a:p>
            <a:pPr marL="457200" marR="0" lvl="0" indent="-34290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FEFEFE"/>
              </a:buClr>
              <a:buSzPct val="100000"/>
              <a:buFont typeface="Trebuchet MS"/>
            </a:pPr>
            <a:r>
              <a:rPr lang="fr-FR" b="0" i="0" u="none" strike="noStrike" cap="none" dirty="0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rPr>
              <a:t> Un mouvement à l’échelle mondiale</a:t>
            </a:r>
          </a:p>
          <a:p>
            <a:pPr marL="457200" marR="0" lvl="0" indent="-34290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FEFEFE"/>
              </a:buClr>
              <a:buSzPct val="100000"/>
              <a:buFont typeface="Trebuchet MS"/>
            </a:pPr>
            <a:r>
              <a:rPr lang="fr-FR" b="0" i="0" u="none" strike="noStrike" cap="none" dirty="0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rPr>
              <a:t> Un bienfait environnemental mondial</a:t>
            </a:r>
          </a:p>
          <a:p>
            <a:pPr marL="400050" marR="0" lvl="0" indent="-40005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Noto Sans Symbols"/>
              <a:buNone/>
            </a:pPr>
            <a:endParaRPr b="0" i="0" u="none" strike="noStrike" cap="none" dirty="0">
              <a:solidFill>
                <a:srgbClr val="FEFEFE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fr-FR" sz="2400" b="0" i="0" u="none" strike="noStrike" cap="none" dirty="0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rPr>
              <a:t>Un mouvement </a:t>
            </a:r>
            <a:r>
              <a:rPr lang="fr-FR" sz="2400" dirty="0"/>
              <a:t>partagé </a:t>
            </a:r>
            <a:r>
              <a:rPr lang="fr-FR" sz="2400" b="0" i="0" u="none" strike="noStrike" cap="none" dirty="0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rPr>
              <a:t>par des citoyens </a:t>
            </a:r>
            <a:r>
              <a:rPr lang="fr-FR" sz="2400" dirty="0"/>
              <a:t>impliqués</a:t>
            </a:r>
          </a:p>
          <a:p>
            <a:pPr marL="457200" marR="0" lvl="0" indent="-34290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FEFEFE"/>
              </a:buClr>
              <a:buSzPct val="100000"/>
              <a:buFont typeface="Trebuchet MS"/>
            </a:pPr>
            <a:r>
              <a:rPr lang="fr-FR" b="0" i="0" u="none" strike="noStrike" cap="none" dirty="0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rPr>
              <a:t>La médiatisation du phénomène</a:t>
            </a:r>
          </a:p>
          <a:p>
            <a:pPr marL="457200" marR="0" lvl="0" indent="-34290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FEFEFE"/>
              </a:buClr>
              <a:buSzPct val="100000"/>
              <a:buFont typeface="Trebuchet MS"/>
            </a:pPr>
            <a:r>
              <a:rPr lang="fr-FR" b="0" i="0" u="none" strike="noStrike" cap="none" dirty="0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rPr>
              <a:t>Des associations publiques</a:t>
            </a:r>
          </a:p>
          <a:p>
            <a:pPr marL="457200" marR="0" lvl="0" indent="-34290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FEFEFE"/>
              </a:buClr>
              <a:buSzPct val="100000"/>
              <a:buFont typeface="Trebuchet MS"/>
            </a:pPr>
            <a:r>
              <a:rPr lang="fr-FR" b="0" i="0" u="none" strike="noStrike" cap="none" dirty="0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rPr>
              <a:t>Une tendance ou une idéologie ?</a:t>
            </a:r>
          </a:p>
          <a:p>
            <a:pPr marL="400050" marR="0" lvl="0" indent="-40005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Noto Sans Symbols"/>
              <a:buNone/>
            </a:pPr>
            <a:endParaRPr b="0" i="0" u="none" strike="noStrike" cap="none" dirty="0">
              <a:solidFill>
                <a:srgbClr val="FEFEFE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fr-FR" sz="2400" dirty="0"/>
              <a:t>Un tendance en vogue grâce à ses avantages</a:t>
            </a:r>
          </a:p>
          <a:p>
            <a:pPr marL="457200" marR="0" lvl="0" indent="-34290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FEFEFE"/>
              </a:buClr>
              <a:buSzPct val="100000"/>
              <a:buFont typeface="Trebuchet MS"/>
            </a:pPr>
            <a:r>
              <a:rPr lang="fr-FR" b="0" i="0" u="none" strike="noStrike" cap="none" dirty="0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fr-FR" dirty="0"/>
              <a:t>D</a:t>
            </a:r>
            <a:r>
              <a:rPr lang="fr-FR" b="0" i="0" u="none" strike="noStrike" cap="none" dirty="0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rPr>
              <a:t>es bienfaits médicaux</a:t>
            </a:r>
          </a:p>
          <a:p>
            <a:pPr marL="457200" marR="0" lvl="0" indent="-34290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FEFEFE"/>
              </a:buClr>
              <a:buSzPct val="100000"/>
              <a:buFont typeface="Trebuchet MS"/>
            </a:pPr>
            <a:r>
              <a:rPr lang="fr-FR" b="0" i="0" u="none" strike="noStrike" cap="none" dirty="0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fr-FR" dirty="0"/>
              <a:t>Une alimentation plus saine</a:t>
            </a:r>
          </a:p>
          <a:p>
            <a:pPr marL="457200" marR="0" lvl="0" indent="-34290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FEFEFE"/>
              </a:buClr>
              <a:buSzPct val="100000"/>
              <a:buFont typeface="Trebuchet MS"/>
            </a:pPr>
            <a:r>
              <a:rPr lang="fr-FR" b="0" i="0" u="none" strike="noStrike" cap="none" dirty="0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fr-FR" dirty="0"/>
              <a:t>Un régime non dangereux</a:t>
            </a:r>
          </a:p>
          <a:p>
            <a:pPr marL="342900" marR="0" lvl="0" indent="-34290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1600"/>
              <a:buFont typeface="Noto Sans Symbols"/>
              <a:buNone/>
            </a:pPr>
            <a:endParaRPr sz="1530" b="0" i="0" u="none" strike="noStrike" cap="none" dirty="0">
              <a:solidFill>
                <a:srgbClr val="FEFEFE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55" name="Shape 155" descr="Sans titre 6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7274" y="1376812"/>
            <a:ext cx="504150" cy="392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Shape 156" descr="Sans titre 6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7274" y="3216782"/>
            <a:ext cx="504150" cy="392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Shape 157" descr="Sans titre 6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7274" y="4994545"/>
            <a:ext cx="504150" cy="3920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Espace réservé du numéro de diapositive 1"/>
          <p:cNvSpPr>
            <a:spLocks noGrp="1"/>
          </p:cNvSpPr>
          <p:nvPr>
            <p:ph type="sldNum" idx="12"/>
          </p:nvPr>
        </p:nvSpPr>
        <p:spPr>
          <a:xfrm>
            <a:off x="11263525" y="6393054"/>
            <a:ext cx="683339" cy="365125"/>
          </a:xfrm>
        </p:spPr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fr-FR" sz="2400" smtClean="0">
                <a:solidFill>
                  <a:schemeClr val="bg1"/>
                </a:solidFill>
                <a:latin typeface="Trebuchet MS"/>
                <a:ea typeface="Trebuchet MS"/>
                <a:cs typeface="Trebuchet MS"/>
                <a:sym typeface="Trebuchet MS"/>
              </a:rPr>
              <a:t>2</a:t>
            </a:fld>
            <a:endParaRPr lang="fr-FR" sz="2400" dirty="0">
              <a:solidFill>
                <a:schemeClr val="bg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 txBox="1">
            <a:spLocks noGrp="1"/>
          </p:cNvSpPr>
          <p:nvPr>
            <p:ph type="title"/>
          </p:nvPr>
        </p:nvSpPr>
        <p:spPr>
          <a:xfrm>
            <a:off x="677333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accent1"/>
              </a:buClr>
              <a:buSzPct val="25000"/>
              <a:buFont typeface="Trebuchet MS"/>
              <a:buNone/>
            </a:pPr>
            <a:r>
              <a:rPr lang="fr-FR" sz="3600" b="0" i="0" u="none" strike="noStrike" cap="none" dirty="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I) Un nouveau phénomène alimentaire international</a:t>
            </a:r>
          </a:p>
        </p:txBody>
      </p:sp>
      <p:sp>
        <p:nvSpPr>
          <p:cNvPr id="163" name="Shape 163"/>
          <p:cNvSpPr txBox="1">
            <a:spLocks noGrp="1"/>
          </p:cNvSpPr>
          <p:nvPr>
            <p:ph type="body" idx="1"/>
          </p:nvPr>
        </p:nvSpPr>
        <p:spPr>
          <a:xfrm>
            <a:off x="677333" y="2160589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Noto Sans Symbols"/>
              <a:buNone/>
            </a:pPr>
            <a:r>
              <a:rPr lang="fr-FR" sz="1800" b="0" i="0" u="none" strike="noStrike" cap="none" dirty="0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rPr>
              <a:t>	</a:t>
            </a:r>
            <a:r>
              <a:rPr lang="fr-FR" sz="2400" b="0" i="0" u="none" strike="noStrike" cap="none" dirty="0">
                <a:solidFill>
                  <a:srgbClr val="93C47D"/>
                </a:solidFill>
                <a:latin typeface="Trebuchet MS"/>
                <a:ea typeface="Trebuchet MS"/>
                <a:cs typeface="Trebuchet MS"/>
                <a:sym typeface="Trebuchet MS"/>
              </a:rPr>
              <a:t>A) Un mode de vie récent</a:t>
            </a:r>
          </a:p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Noto Sans Symbols"/>
              <a:buNone/>
            </a:pPr>
            <a:endParaRPr sz="1800" b="0" i="0" u="none" strike="noStrike" cap="none" dirty="0">
              <a:solidFill>
                <a:srgbClr val="FEFEFE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164" name="Shape 164"/>
          <p:cNvGrpSpPr/>
          <p:nvPr/>
        </p:nvGrpSpPr>
        <p:grpSpPr>
          <a:xfrm>
            <a:off x="677334" y="2736971"/>
            <a:ext cx="8139859" cy="3956449"/>
            <a:chOff x="4572000" y="3284112"/>
            <a:chExt cx="3966600" cy="2757300"/>
          </a:xfrm>
        </p:grpSpPr>
        <p:sp>
          <p:nvSpPr>
            <p:cNvPr id="165" name="Shape 165"/>
            <p:cNvSpPr/>
            <p:nvPr/>
          </p:nvSpPr>
          <p:spPr>
            <a:xfrm>
              <a:off x="4572000" y="3284112"/>
              <a:ext cx="3966600" cy="2757300"/>
            </a:xfrm>
            <a:prstGeom prst="roundRect">
              <a:avLst>
                <a:gd name="adj" fmla="val 16667"/>
              </a:avLst>
            </a:prstGeom>
            <a:noFill/>
            <a:ln w="38100" cap="rnd" cmpd="sng">
              <a:solidFill>
                <a:srgbClr val="698D1B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66" name="Shape 166"/>
            <p:cNvSpPr txBox="1"/>
            <p:nvPr/>
          </p:nvSpPr>
          <p:spPr>
            <a:xfrm>
              <a:off x="5878199" y="3435850"/>
              <a:ext cx="15768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fr-FR" sz="24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Population française</a:t>
              </a:r>
            </a:p>
          </p:txBody>
        </p:sp>
      </p:grpSp>
      <p:grpSp>
        <p:nvGrpSpPr>
          <p:cNvPr id="2" name="Groupe 1"/>
          <p:cNvGrpSpPr/>
          <p:nvPr/>
        </p:nvGrpSpPr>
        <p:grpSpPr>
          <a:xfrm>
            <a:off x="1047448" y="4009050"/>
            <a:ext cx="3535777" cy="2102400"/>
            <a:chOff x="1047448" y="4009050"/>
            <a:chExt cx="3535777" cy="2102400"/>
          </a:xfrm>
        </p:grpSpPr>
        <p:sp>
          <p:nvSpPr>
            <p:cNvPr id="167" name="Shape 167"/>
            <p:cNvSpPr/>
            <p:nvPr/>
          </p:nvSpPr>
          <p:spPr>
            <a:xfrm>
              <a:off x="1047448" y="4009050"/>
              <a:ext cx="3431400" cy="2102400"/>
            </a:xfrm>
            <a:prstGeom prst="roundRect">
              <a:avLst>
                <a:gd name="adj" fmla="val 16667"/>
              </a:avLst>
            </a:prstGeom>
            <a:noFill/>
            <a:ln w="38100" cap="rnd" cmpd="sng">
              <a:solidFill>
                <a:srgbClr val="698D1B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68" name="Shape 168"/>
            <p:cNvSpPr txBox="1"/>
            <p:nvPr/>
          </p:nvSpPr>
          <p:spPr>
            <a:xfrm>
              <a:off x="1347425" y="4627650"/>
              <a:ext cx="3235800" cy="8652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fr-FR" sz="2400" dirty="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10 % souhaiterait devenir végétarien</a:t>
              </a:r>
            </a:p>
          </p:txBody>
        </p:sp>
      </p:grpSp>
      <p:sp>
        <p:nvSpPr>
          <p:cNvPr id="169" name="Shape 169"/>
          <p:cNvSpPr/>
          <p:nvPr/>
        </p:nvSpPr>
        <p:spPr>
          <a:xfrm>
            <a:off x="4900998" y="4009050"/>
            <a:ext cx="3431400" cy="2102400"/>
          </a:xfrm>
          <a:prstGeom prst="roundRect">
            <a:avLst>
              <a:gd name="adj" fmla="val 16667"/>
            </a:avLst>
          </a:prstGeom>
          <a:noFill/>
          <a:ln w="38100" cap="rnd" cmpd="sng">
            <a:solidFill>
              <a:srgbClr val="698D1B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70" name="Shape 170"/>
          <p:cNvSpPr txBox="1"/>
          <p:nvPr/>
        </p:nvSpPr>
        <p:spPr>
          <a:xfrm>
            <a:off x="5169875" y="4392179"/>
            <a:ext cx="3235800" cy="865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fr-FR" sz="2400" dirty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3 % de végétariens</a:t>
            </a:r>
          </a:p>
        </p:txBody>
      </p:sp>
      <p:grpSp>
        <p:nvGrpSpPr>
          <p:cNvPr id="3" name="Groupe 2"/>
          <p:cNvGrpSpPr/>
          <p:nvPr/>
        </p:nvGrpSpPr>
        <p:grpSpPr>
          <a:xfrm>
            <a:off x="5169875" y="5087000"/>
            <a:ext cx="3235800" cy="1060500"/>
            <a:chOff x="5169875" y="5050950"/>
            <a:chExt cx="3235800" cy="1060500"/>
          </a:xfrm>
        </p:grpSpPr>
        <p:sp>
          <p:nvSpPr>
            <p:cNvPr id="172" name="Shape 172"/>
            <p:cNvSpPr txBox="1"/>
            <p:nvPr/>
          </p:nvSpPr>
          <p:spPr>
            <a:xfrm>
              <a:off x="5169875" y="5246250"/>
              <a:ext cx="3235800" cy="8652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fr-FR" sz="2400" dirty="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1 % de </a:t>
              </a:r>
              <a:r>
                <a:rPr lang="fr-FR" sz="2400" dirty="0" err="1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vegans</a:t>
              </a:r>
              <a:endParaRPr lang="fr-FR" sz="2400" dirty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73" name="Shape 173"/>
            <p:cNvSpPr/>
            <p:nvPr/>
          </p:nvSpPr>
          <p:spPr>
            <a:xfrm>
              <a:off x="5169875" y="5050950"/>
              <a:ext cx="2475300" cy="865200"/>
            </a:xfrm>
            <a:prstGeom prst="roundRect">
              <a:avLst>
                <a:gd name="adj" fmla="val 16667"/>
              </a:avLst>
            </a:prstGeom>
            <a:noFill/>
            <a:ln w="38100" cap="rnd" cmpd="sng">
              <a:solidFill>
                <a:srgbClr val="698D1B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sp>
        <p:nvSpPr>
          <p:cNvPr id="4" name="Espace réservé du numéro de diapositive 3"/>
          <p:cNvSpPr>
            <a:spLocks noGrp="1"/>
          </p:cNvSpPr>
          <p:nvPr>
            <p:ph type="sldNum" idx="12"/>
          </p:nvPr>
        </p:nvSpPr>
        <p:spPr>
          <a:xfrm>
            <a:off x="11376066" y="6328295"/>
            <a:ext cx="683339" cy="365125"/>
          </a:xfrm>
        </p:spPr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fr-FR" sz="2400" smtClean="0">
                <a:solidFill>
                  <a:schemeClr val="bg1"/>
                </a:solidFill>
                <a:latin typeface="Trebuchet MS"/>
                <a:ea typeface="Trebuchet MS"/>
                <a:cs typeface="Trebuchet MS"/>
                <a:sym typeface="Trebuchet MS"/>
              </a:rPr>
              <a:t>3</a:t>
            </a:fld>
            <a:endParaRPr lang="fr-FR" sz="2400" dirty="0">
              <a:solidFill>
                <a:schemeClr val="bg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9" grpId="0" animBg="1"/>
      <p:bldP spid="17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Shape 178" descr="https://lh5.googleusercontent.com/OrnSXAIJSwzhCBfH4wrXfu--DeffXaEmhAIO684mpHNDrOePPGnHH8fp9mnGpSKAryCcwx7cXoxCCf9WUl6xqIwA2fmuiAGjTqz0ksLXqf5PXeu1ucrCeUVuybv_p21mZeG-WQCR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4425" y="2270375"/>
            <a:ext cx="9413700" cy="3639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Shape 179"/>
          <p:cNvSpPr txBox="1">
            <a:spLocks noGrp="1"/>
          </p:cNvSpPr>
          <p:nvPr>
            <p:ph type="title"/>
          </p:nvPr>
        </p:nvSpPr>
        <p:spPr>
          <a:xfrm>
            <a:off x="783083" y="388775"/>
            <a:ext cx="8596800" cy="13209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accent1"/>
              </a:buClr>
              <a:buSzPct val="25000"/>
              <a:buFont typeface="Trebuchet MS"/>
              <a:buNone/>
            </a:pPr>
            <a:r>
              <a:rPr lang="fr-FR" sz="36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I) Un nouveau phénomène alimentaire international</a:t>
            </a:r>
          </a:p>
        </p:txBody>
      </p:sp>
      <p:sp>
        <p:nvSpPr>
          <p:cNvPr id="180" name="Shape 180"/>
          <p:cNvSpPr txBox="1"/>
          <p:nvPr/>
        </p:nvSpPr>
        <p:spPr>
          <a:xfrm>
            <a:off x="783083" y="4572848"/>
            <a:ext cx="8739600" cy="300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indent="457200" algn="ctr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fr-FR" dirty="0">
                <a:solidFill>
                  <a:srgbClr val="F3F3F3"/>
                </a:solidFill>
              </a:rPr>
              <a:t>Google Trends  : requêtes « </a:t>
            </a:r>
            <a:r>
              <a:rPr lang="fr-FR" dirty="0" err="1">
                <a:solidFill>
                  <a:srgbClr val="F3F3F3"/>
                </a:solidFill>
              </a:rPr>
              <a:t>vegan</a:t>
            </a:r>
            <a:r>
              <a:rPr lang="fr-FR" dirty="0">
                <a:solidFill>
                  <a:srgbClr val="F3F3F3"/>
                </a:solidFill>
              </a:rPr>
              <a:t> » en France</a:t>
            </a:r>
          </a:p>
        </p:txBody>
      </p:sp>
      <p:sp>
        <p:nvSpPr>
          <p:cNvPr id="181" name="Shape 181"/>
          <p:cNvSpPr txBox="1">
            <a:spLocks noGrp="1"/>
          </p:cNvSpPr>
          <p:nvPr>
            <p:ph type="body" idx="1"/>
          </p:nvPr>
        </p:nvSpPr>
        <p:spPr>
          <a:xfrm>
            <a:off x="694425" y="1709665"/>
            <a:ext cx="8596800" cy="560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Noto Sans Symbols"/>
              <a:buNone/>
            </a:pPr>
            <a:r>
              <a:rPr lang="fr-FR" sz="18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rPr>
              <a:t>	</a:t>
            </a:r>
            <a:r>
              <a:rPr lang="fr-FR" sz="2400" b="0" i="0" u="none" strike="noStrike" cap="none">
                <a:solidFill>
                  <a:srgbClr val="93C47D"/>
                </a:solidFill>
                <a:latin typeface="Trebuchet MS"/>
                <a:ea typeface="Trebuchet MS"/>
                <a:cs typeface="Trebuchet MS"/>
                <a:sym typeface="Trebuchet MS"/>
              </a:rPr>
              <a:t>A) Un mode de vie récent</a:t>
            </a:r>
          </a:p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Noto Sans Symbols"/>
              <a:buNone/>
            </a:pPr>
            <a:endParaRPr sz="1800" b="0" i="0" u="none" strike="noStrike" cap="none">
              <a:solidFill>
                <a:srgbClr val="FEFEFE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idx="12"/>
          </p:nvPr>
        </p:nvSpPr>
        <p:spPr>
          <a:xfrm>
            <a:off x="11361998" y="6308648"/>
            <a:ext cx="683339" cy="365125"/>
          </a:xfrm>
        </p:spPr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fr-FR" sz="2400" smtClean="0">
                <a:solidFill>
                  <a:schemeClr val="bg1"/>
                </a:solidFill>
                <a:latin typeface="Trebuchet MS"/>
                <a:ea typeface="Trebuchet MS"/>
                <a:cs typeface="Trebuchet MS"/>
                <a:sym typeface="Trebuchet MS"/>
              </a:rPr>
              <a:t>4</a:t>
            </a:fld>
            <a:endParaRPr lang="fr-FR" sz="2400" dirty="0">
              <a:solidFill>
                <a:schemeClr val="bg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 txBox="1">
            <a:spLocks noGrp="1"/>
          </p:cNvSpPr>
          <p:nvPr>
            <p:ph type="title"/>
          </p:nvPr>
        </p:nvSpPr>
        <p:spPr>
          <a:xfrm>
            <a:off x="677333" y="609600"/>
            <a:ext cx="8596800" cy="13209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accent1"/>
              </a:buClr>
              <a:buSzPct val="25000"/>
              <a:buFont typeface="Trebuchet MS"/>
              <a:buNone/>
            </a:pPr>
            <a:r>
              <a:rPr lang="fr-FR" sz="36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I) Un nouveau phénomène alimentaire international</a:t>
            </a:r>
          </a:p>
        </p:txBody>
      </p:sp>
      <p:pic>
        <p:nvPicPr>
          <p:cNvPr id="187" name="Shape 1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325" y="2921625"/>
            <a:ext cx="5258974" cy="3313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Shape 1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36375" y="3225750"/>
            <a:ext cx="6300100" cy="2400474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Shape 189"/>
          <p:cNvSpPr txBox="1">
            <a:spLocks noGrp="1"/>
          </p:cNvSpPr>
          <p:nvPr>
            <p:ph type="body" idx="1"/>
          </p:nvPr>
        </p:nvSpPr>
        <p:spPr>
          <a:xfrm>
            <a:off x="677333" y="2160589"/>
            <a:ext cx="8596800" cy="388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Noto Sans Symbols"/>
              <a:buNone/>
            </a:pPr>
            <a:r>
              <a:rPr lang="fr-FR" sz="18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rPr>
              <a:t>	</a:t>
            </a:r>
            <a:r>
              <a:rPr lang="fr-FR" sz="2400" b="0" i="0" u="none" strike="noStrike" cap="none">
                <a:solidFill>
                  <a:srgbClr val="93C47D"/>
                </a:solidFill>
                <a:latin typeface="Trebuchet MS"/>
                <a:ea typeface="Trebuchet MS"/>
                <a:cs typeface="Trebuchet MS"/>
                <a:sym typeface="Trebuchet MS"/>
              </a:rPr>
              <a:t>A) Un mode de vie récent</a:t>
            </a:r>
          </a:p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Noto Sans Symbols"/>
              <a:buNone/>
            </a:pPr>
            <a:endParaRPr sz="1800" b="0" i="0" u="none" strike="noStrike" cap="none">
              <a:solidFill>
                <a:srgbClr val="FEFEFE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idx="12"/>
          </p:nvPr>
        </p:nvSpPr>
        <p:spPr>
          <a:xfrm>
            <a:off x="11235389" y="6332609"/>
            <a:ext cx="683339" cy="365125"/>
          </a:xfrm>
        </p:spPr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fr-FR" sz="2400" smtClean="0">
                <a:solidFill>
                  <a:schemeClr val="bg1"/>
                </a:solidFill>
                <a:latin typeface="Trebuchet MS"/>
                <a:ea typeface="Trebuchet MS"/>
                <a:cs typeface="Trebuchet MS"/>
                <a:sym typeface="Trebuchet MS"/>
              </a:rPr>
              <a:t>5</a:t>
            </a:fld>
            <a:endParaRPr lang="fr-FR" sz="2400" dirty="0">
              <a:solidFill>
                <a:schemeClr val="bg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 txBox="1">
            <a:spLocks noGrp="1"/>
          </p:cNvSpPr>
          <p:nvPr>
            <p:ph type="title"/>
          </p:nvPr>
        </p:nvSpPr>
        <p:spPr>
          <a:xfrm>
            <a:off x="677323" y="609600"/>
            <a:ext cx="10064400" cy="13209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accent1"/>
              </a:buClr>
              <a:buSzPct val="25000"/>
              <a:buFont typeface="Trebuchet MS"/>
              <a:buNone/>
            </a:pPr>
            <a:r>
              <a:rPr lang="fr-FR" sz="36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I) Un nouveau phénomène alimentaire international</a:t>
            </a:r>
          </a:p>
        </p:txBody>
      </p:sp>
      <p:sp>
        <p:nvSpPr>
          <p:cNvPr id="195" name="Shape 195"/>
          <p:cNvSpPr txBox="1">
            <a:spLocks noGrp="1"/>
          </p:cNvSpPr>
          <p:nvPr>
            <p:ph type="body" idx="1"/>
          </p:nvPr>
        </p:nvSpPr>
        <p:spPr>
          <a:xfrm>
            <a:off x="677333" y="2160589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Noto Sans Symbols"/>
              <a:buNone/>
            </a:pPr>
            <a:r>
              <a:rPr lang="fr-FR" sz="18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rPr>
              <a:t>	</a:t>
            </a:r>
            <a:r>
              <a:rPr lang="fr-FR" sz="2400" b="0" i="0" u="none" strike="noStrike" cap="none">
                <a:solidFill>
                  <a:srgbClr val="93C47D"/>
                </a:solidFill>
                <a:latin typeface="Trebuchet MS"/>
                <a:ea typeface="Trebuchet MS"/>
                <a:cs typeface="Trebuchet MS"/>
                <a:sym typeface="Trebuchet MS"/>
              </a:rPr>
              <a:t>B) Un mouvement à l’échelle mondiale</a:t>
            </a:r>
          </a:p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Noto Sans Symbols"/>
              <a:buNone/>
            </a:pPr>
            <a:endParaRPr sz="1800" b="0" i="0" u="none" strike="noStrike" cap="none">
              <a:solidFill>
                <a:srgbClr val="FEFEFE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96" name="Shape 196"/>
          <p:cNvPicPr preferRelativeResize="0"/>
          <p:nvPr/>
        </p:nvPicPr>
        <p:blipFill rotWithShape="1">
          <a:blip r:embed="rId3">
            <a:alphaModFix/>
          </a:blip>
          <a:srcRect b="1438"/>
          <a:stretch/>
        </p:blipFill>
        <p:spPr>
          <a:xfrm>
            <a:off x="139548" y="286442"/>
            <a:ext cx="11919857" cy="629743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7" name="Shape 197"/>
          <p:cNvCxnSpPr/>
          <p:nvPr/>
        </p:nvCxnSpPr>
        <p:spPr>
          <a:xfrm flipH="1">
            <a:off x="2192550" y="3592275"/>
            <a:ext cx="808800" cy="964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98" name="Shape 198"/>
          <p:cNvSpPr/>
          <p:nvPr/>
        </p:nvSpPr>
        <p:spPr>
          <a:xfrm>
            <a:off x="1555100" y="4556475"/>
            <a:ext cx="2021700" cy="668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fr-FR"/>
              <a:t>10% de végétariens</a:t>
            </a:r>
          </a:p>
          <a:p>
            <a:pPr lvl="0">
              <a:spcBef>
                <a:spcPts val="0"/>
              </a:spcBef>
              <a:buNone/>
            </a:pPr>
            <a:r>
              <a:rPr lang="fr-FR"/>
              <a:t>3% de vegans</a:t>
            </a:r>
          </a:p>
        </p:txBody>
      </p:sp>
      <p:cxnSp>
        <p:nvCxnSpPr>
          <p:cNvPr id="199" name="Shape 199"/>
          <p:cNvCxnSpPr/>
          <p:nvPr/>
        </p:nvCxnSpPr>
        <p:spPr>
          <a:xfrm rot="10800000" flipH="1">
            <a:off x="8584175" y="2270475"/>
            <a:ext cx="1290600" cy="1321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00" name="Shape 200"/>
          <p:cNvSpPr/>
          <p:nvPr/>
        </p:nvSpPr>
        <p:spPr>
          <a:xfrm>
            <a:off x="9859350" y="1757200"/>
            <a:ext cx="2332500" cy="668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fr-FR"/>
              <a:t>50 millions de végétariens</a:t>
            </a:r>
          </a:p>
        </p:txBody>
      </p:sp>
      <p:sp>
        <p:nvSpPr>
          <p:cNvPr id="10" name="Espace réservé du numéro de diapositive 1"/>
          <p:cNvSpPr txBox="1">
            <a:spLocks/>
          </p:cNvSpPr>
          <p:nvPr/>
        </p:nvSpPr>
        <p:spPr>
          <a:xfrm>
            <a:off x="11376066" y="6401311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>
              <a:buSzPct val="25000"/>
            </a:pPr>
            <a:fld id="{00000000-1234-1234-1234-123412341234}" type="slidenum">
              <a:rPr lang="fr-FR" sz="2400" smtClean="0">
                <a:solidFill>
                  <a:schemeClr val="bg1"/>
                </a:solidFill>
                <a:latin typeface="Trebuchet MS"/>
                <a:ea typeface="Trebuchet MS"/>
                <a:cs typeface="Trebuchet MS"/>
                <a:sym typeface="Trebuchet MS"/>
              </a:rPr>
              <a:pPr algn="r">
                <a:buSzPct val="25000"/>
              </a:pPr>
              <a:t>6</a:t>
            </a:fld>
            <a:endParaRPr lang="fr-FR" sz="2400" dirty="0">
              <a:solidFill>
                <a:schemeClr val="bg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8" grpId="0" animBg="1"/>
      <p:bldP spid="20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 txBox="1">
            <a:spLocks noGrp="1"/>
          </p:cNvSpPr>
          <p:nvPr>
            <p:ph type="title"/>
          </p:nvPr>
        </p:nvSpPr>
        <p:spPr>
          <a:xfrm>
            <a:off x="677333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accent1"/>
              </a:buClr>
              <a:buSzPct val="25000"/>
              <a:buFont typeface="Trebuchet MS"/>
              <a:buNone/>
            </a:pPr>
            <a:r>
              <a:rPr lang="fr-FR" sz="36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I) Un nouveau phénomène alimentaire international</a:t>
            </a:r>
          </a:p>
        </p:txBody>
      </p:sp>
      <p:sp>
        <p:nvSpPr>
          <p:cNvPr id="206" name="Shape 206"/>
          <p:cNvSpPr txBox="1">
            <a:spLocks noGrp="1"/>
          </p:cNvSpPr>
          <p:nvPr>
            <p:ph type="body" idx="1"/>
          </p:nvPr>
        </p:nvSpPr>
        <p:spPr>
          <a:xfrm>
            <a:off x="677333" y="2160589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Noto Sans Symbols"/>
              <a:buNone/>
            </a:pPr>
            <a:r>
              <a:rPr lang="fr-FR" sz="1800" b="0" i="0" u="none" strike="noStrike" cap="none" dirty="0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rPr>
              <a:t>	</a:t>
            </a:r>
            <a:r>
              <a:rPr lang="fr-FR" sz="2000" b="0" i="0" u="none" strike="noStrike" cap="none" dirty="0">
                <a:solidFill>
                  <a:schemeClr val="accent1">
                    <a:lumMod val="60000"/>
                    <a:lumOff val="40000"/>
                  </a:schemeClr>
                </a:solidFill>
                <a:latin typeface="Trebuchet MS"/>
                <a:ea typeface="Trebuchet MS"/>
                <a:cs typeface="Trebuchet MS"/>
                <a:sym typeface="Trebuchet MS"/>
              </a:rPr>
              <a:t>B) Un mouvement à l’échelle mondiale</a:t>
            </a:r>
          </a:p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Noto Sans Symbols"/>
              <a:buNone/>
            </a:pPr>
            <a:endParaRPr sz="1800" b="0" i="0" u="none" strike="noStrike" cap="none" dirty="0">
              <a:solidFill>
                <a:srgbClr val="FEFEFE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07" name="Shape 207"/>
          <p:cNvPicPr preferRelativeResize="0"/>
          <p:nvPr/>
        </p:nvPicPr>
        <p:blipFill rotWithShape="1">
          <a:blip r:embed="rId3">
            <a:alphaModFix/>
          </a:blip>
          <a:srcRect b="1516"/>
          <a:stretch/>
        </p:blipFill>
        <p:spPr>
          <a:xfrm>
            <a:off x="163285" y="281723"/>
            <a:ext cx="11830805" cy="63021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Espace réservé du numéro de diapositive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fr-FR" sz="900" smtClean="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7</a:t>
            </a:fld>
            <a:endParaRPr lang="fr-FR" sz="90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" name="Espace réservé du numéro de diapositive 1"/>
          <p:cNvSpPr txBox="1">
            <a:spLocks/>
          </p:cNvSpPr>
          <p:nvPr/>
        </p:nvSpPr>
        <p:spPr>
          <a:xfrm>
            <a:off x="11376066" y="6401311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>
              <a:buSzPct val="25000"/>
            </a:pPr>
            <a:fld id="{00000000-1234-1234-1234-123412341234}" type="slidenum">
              <a:rPr lang="fr-FR" sz="2400" smtClean="0">
                <a:solidFill>
                  <a:schemeClr val="bg1"/>
                </a:solidFill>
                <a:latin typeface="Trebuchet MS"/>
                <a:ea typeface="Trebuchet MS"/>
                <a:cs typeface="Trebuchet MS"/>
                <a:sym typeface="Trebuchet MS"/>
              </a:rPr>
              <a:pPr algn="r">
                <a:buSzPct val="25000"/>
              </a:pPr>
              <a:t>7</a:t>
            </a:fld>
            <a:endParaRPr lang="fr-FR" sz="2400" dirty="0">
              <a:solidFill>
                <a:schemeClr val="bg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 txBox="1">
            <a:spLocks noGrp="1"/>
          </p:cNvSpPr>
          <p:nvPr>
            <p:ph type="title"/>
          </p:nvPr>
        </p:nvSpPr>
        <p:spPr>
          <a:xfrm>
            <a:off x="677333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accent1"/>
              </a:buClr>
              <a:buSzPct val="25000"/>
              <a:buFont typeface="Trebuchet MS"/>
              <a:buNone/>
            </a:pPr>
            <a:r>
              <a:rPr lang="fr-FR" sz="36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I) Un nouveau phénomène alimentaire international</a:t>
            </a:r>
          </a:p>
        </p:txBody>
      </p:sp>
      <p:sp>
        <p:nvSpPr>
          <p:cNvPr id="213" name="Shape 213"/>
          <p:cNvSpPr txBox="1">
            <a:spLocks noGrp="1"/>
          </p:cNvSpPr>
          <p:nvPr>
            <p:ph type="body" idx="1"/>
          </p:nvPr>
        </p:nvSpPr>
        <p:spPr>
          <a:xfrm>
            <a:off x="677333" y="2160589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Noto Sans Symbols"/>
              <a:buNone/>
            </a:pPr>
            <a:r>
              <a:rPr lang="fr-FR" sz="18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rPr>
              <a:t>	</a:t>
            </a:r>
            <a:r>
              <a:rPr lang="fr-FR" sz="2400" b="0" i="0" u="none" strike="noStrike" cap="none">
                <a:solidFill>
                  <a:srgbClr val="93C47D"/>
                </a:solidFill>
                <a:latin typeface="Trebuchet MS"/>
                <a:ea typeface="Trebuchet MS"/>
                <a:cs typeface="Trebuchet MS"/>
                <a:sym typeface="Trebuchet MS"/>
              </a:rPr>
              <a:t>C) Un bienfait environnemental mondial</a:t>
            </a:r>
          </a:p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Noto Sans Symbols"/>
              <a:buNone/>
            </a:pPr>
            <a:endParaRPr sz="1800" b="0" i="0" u="none" strike="noStrike" cap="none">
              <a:solidFill>
                <a:srgbClr val="FEFEFE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14" name="Shape 214" descr="https://lh4.googleusercontent.com/HpYcu7MDmMTgKMWornwfDoOczMZgRWdJApMkdx20MFQF0gLTJSD8DYoQRVFrAILnLW8qr1AZfMnHjmAEz4B4Bpo3QL3_yxFk8ky0MGW9pJcqShjvNM6C3LItjhpvOMAkP6RICYoC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2383" y="2702450"/>
            <a:ext cx="1067100" cy="184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Shape 215" descr="https://lh4.googleusercontent.com/VTrpo0gGkwpfaiHTJumCqjbjYfQWQEHJsbCfLqw80cRtzofyOPGeRwlWqo4X127UnIBDHENW7NXHTWOneisnPXWAshXEbDi6V5-rntjBdOxB-BNcG65jlyKwSV21uCODETk5nYDu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973274" y="4878246"/>
            <a:ext cx="1013400" cy="184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Shape 216" descr="https://lh3.googleusercontent.com/B2E304xI8U9K88pRNMVX-Ymw6QjlnHqLmOrgQL4ZnYeBnwXpWYRx77jUwy0dT6PCeXLIraJWBPAWY7pCDSHYPGc_rhfx3XxENQ5VWqQWJ9r0J6aD_n5Kp6Or93i2SxyHnXxT-u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509223" y="2876563"/>
            <a:ext cx="1131000" cy="1843800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Shape 217"/>
          <p:cNvSpPr txBox="1">
            <a:spLocks noGrp="1"/>
          </p:cNvSpPr>
          <p:nvPr>
            <p:ph type="body" idx="1"/>
          </p:nvPr>
        </p:nvSpPr>
        <p:spPr>
          <a:xfrm>
            <a:off x="1569478" y="2967250"/>
            <a:ext cx="3513600" cy="1466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lvl="0" indent="-69850" rtl="0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fr-FR" sz="2400"/>
              <a:t>Diminution de gaz :</a:t>
            </a:r>
            <a:r>
              <a:rPr lang="fr-FR" sz="1500"/>
              <a:t> </a:t>
            </a:r>
          </a:p>
          <a:p>
            <a:pPr marL="457200" lvl="0" indent="-342900" rtl="0">
              <a:spcBef>
                <a:spcPts val="0"/>
              </a:spcBef>
              <a:buSzPct val="100000"/>
            </a:pPr>
            <a:r>
              <a:rPr lang="fr-FR"/>
              <a:t>CO2</a:t>
            </a:r>
          </a:p>
          <a:p>
            <a:pPr marL="457200" lvl="0" indent="-342900" rtl="0">
              <a:spcBef>
                <a:spcPts val="0"/>
              </a:spcBef>
              <a:buSzPct val="100000"/>
            </a:pPr>
            <a:r>
              <a:rPr lang="fr-FR"/>
              <a:t>Méthane</a:t>
            </a:r>
          </a:p>
          <a:p>
            <a:pPr marL="457200" lvl="0" indent="-342900" rtl="0">
              <a:spcBef>
                <a:spcPts val="0"/>
              </a:spcBef>
              <a:buSzPct val="100000"/>
            </a:pPr>
            <a:r>
              <a:rPr lang="fr-FR"/>
              <a:t>Oxyde d’azote</a:t>
            </a:r>
          </a:p>
        </p:txBody>
      </p:sp>
      <p:sp>
        <p:nvSpPr>
          <p:cNvPr id="218" name="Shape 218"/>
          <p:cNvSpPr txBox="1">
            <a:spLocks noGrp="1"/>
          </p:cNvSpPr>
          <p:nvPr>
            <p:ph type="body" idx="1"/>
          </p:nvPr>
        </p:nvSpPr>
        <p:spPr>
          <a:xfrm>
            <a:off x="6640225" y="2842975"/>
            <a:ext cx="4774200" cy="1911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lvl="0" indent="-69850" rtl="0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fr-FR" sz="2400"/>
              <a:t>Diminution d’espace :</a:t>
            </a:r>
            <a:r>
              <a:rPr lang="fr-FR"/>
              <a:t> </a:t>
            </a:r>
          </a:p>
          <a:p>
            <a:pPr marL="457200" lvl="0" indent="-342900" rtl="0">
              <a:spcBef>
                <a:spcPts val="0"/>
              </a:spcBef>
              <a:buSzPct val="100000"/>
            </a:pPr>
            <a:r>
              <a:rPr lang="fr-FR"/>
              <a:t>30% de la surface de la Terre</a:t>
            </a:r>
          </a:p>
          <a:p>
            <a:pPr marL="457200" lvl="0" indent="-342900" rtl="0">
              <a:spcBef>
                <a:spcPts val="0"/>
              </a:spcBef>
              <a:buSzPct val="100000"/>
            </a:pPr>
            <a:r>
              <a:rPr lang="fr-FR"/>
              <a:t>7 terrains de foot de forêt sont rasés /min</a:t>
            </a:r>
          </a:p>
          <a:p>
            <a:pPr marL="457200" lvl="0" indent="-342900" rtl="0">
              <a:spcBef>
                <a:spcPts val="0"/>
              </a:spcBef>
              <a:buSzPct val="100000"/>
            </a:pPr>
            <a:r>
              <a:rPr lang="fr-FR"/>
              <a:t>Espèces de plantes en voie d’extinction</a:t>
            </a:r>
          </a:p>
        </p:txBody>
      </p:sp>
      <p:sp>
        <p:nvSpPr>
          <p:cNvPr id="219" name="Shape 219"/>
          <p:cNvSpPr txBox="1">
            <a:spLocks noGrp="1"/>
          </p:cNvSpPr>
          <p:nvPr>
            <p:ph type="body" idx="1"/>
          </p:nvPr>
        </p:nvSpPr>
        <p:spPr>
          <a:xfrm>
            <a:off x="3986675" y="5191625"/>
            <a:ext cx="4519800" cy="1466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lvl="0" indent="-69850" rtl="0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fr-FR" sz="2400" dirty="0"/>
              <a:t>Diminution d’eau : </a:t>
            </a:r>
          </a:p>
          <a:p>
            <a:pPr marL="457200" lvl="0" indent="-342900" rtl="0">
              <a:spcBef>
                <a:spcPts val="0"/>
              </a:spcBef>
              <a:buSzPct val="100000"/>
            </a:pPr>
            <a:r>
              <a:rPr lang="fr-FR" dirty="0"/>
              <a:t> USA : 50% utilisée pour l’élevage</a:t>
            </a:r>
          </a:p>
          <a:p>
            <a:pPr marL="457200" lvl="0" indent="-342900" rtl="0">
              <a:spcBef>
                <a:spcPts val="0"/>
              </a:spcBef>
              <a:buSzPct val="100000"/>
            </a:pPr>
            <a:r>
              <a:rPr lang="fr-FR" dirty="0"/>
              <a:t>15 000L pour 1kg de viande</a:t>
            </a:r>
          </a:p>
          <a:p>
            <a:pPr marL="457200" lvl="0" indent="-342900" rtl="0">
              <a:spcBef>
                <a:spcPts val="0"/>
              </a:spcBef>
              <a:buSzPct val="100000"/>
            </a:pPr>
            <a:r>
              <a:rPr lang="fr-FR" dirty="0"/>
              <a:t>1 500L pour 1kg de blé</a:t>
            </a: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idx="12"/>
          </p:nvPr>
        </p:nvSpPr>
        <p:spPr>
          <a:xfrm>
            <a:off x="11235389" y="6356921"/>
            <a:ext cx="683339" cy="365125"/>
          </a:xfrm>
        </p:spPr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fr-FR" sz="2400" smtClean="0">
                <a:solidFill>
                  <a:schemeClr val="bg1"/>
                </a:solidFill>
                <a:latin typeface="Trebuchet MS"/>
                <a:ea typeface="Trebuchet MS"/>
                <a:cs typeface="Trebuchet MS"/>
                <a:sym typeface="Trebuchet MS"/>
              </a:rPr>
              <a:t>8</a:t>
            </a:fld>
            <a:endParaRPr lang="fr-FR" sz="2400" dirty="0">
              <a:solidFill>
                <a:schemeClr val="bg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7" grpId="0" uiExpand="1" build="p"/>
      <p:bldP spid="218" grpId="0" uiExpand="1" build="p"/>
      <p:bldP spid="219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 txBox="1">
            <a:spLocks noGrp="1"/>
          </p:cNvSpPr>
          <p:nvPr>
            <p:ph type="title"/>
          </p:nvPr>
        </p:nvSpPr>
        <p:spPr>
          <a:xfrm>
            <a:off x="677333" y="562950"/>
            <a:ext cx="8596800" cy="13209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accent1"/>
              </a:buClr>
              <a:buSzPct val="25000"/>
              <a:buFont typeface="Trebuchet MS"/>
              <a:buNone/>
            </a:pPr>
            <a:r>
              <a:rPr lang="fr-FR"/>
              <a:t>II) Un mouvement partagé par des citoyens impliqués</a:t>
            </a:r>
          </a:p>
        </p:txBody>
      </p:sp>
      <p:sp>
        <p:nvSpPr>
          <p:cNvPr id="225" name="Shape 225"/>
          <p:cNvSpPr txBox="1">
            <a:spLocks noGrp="1"/>
          </p:cNvSpPr>
          <p:nvPr>
            <p:ph type="body" idx="1"/>
          </p:nvPr>
        </p:nvSpPr>
        <p:spPr>
          <a:xfrm>
            <a:off x="677396" y="1883839"/>
            <a:ext cx="8596800" cy="388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Noto Sans Symbols"/>
              <a:buNone/>
            </a:pPr>
            <a:r>
              <a:rPr lang="fr-FR" sz="18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rPr>
              <a:t>	</a:t>
            </a:r>
            <a:r>
              <a:rPr lang="fr-FR" sz="2400" b="0" i="0" u="none" strike="noStrike" cap="none">
                <a:solidFill>
                  <a:srgbClr val="93C47D"/>
                </a:solidFill>
                <a:latin typeface="Trebuchet MS"/>
                <a:ea typeface="Trebuchet MS"/>
                <a:cs typeface="Trebuchet MS"/>
                <a:sym typeface="Trebuchet MS"/>
              </a:rPr>
              <a:t>A) La médiatisation du phénomène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Noto Sans Symbols"/>
              <a:buNone/>
            </a:pP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Noto Sans Symbols"/>
              <a:buNone/>
            </a:pPr>
            <a:endParaRPr/>
          </a:p>
          <a:p>
            <a:pPr marL="457200" marR="0" lvl="0" indent="-381000" algn="l" rtl="0"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fr-FR" sz="2400"/>
              <a:t>Différents reportages télévisés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marR="0" lvl="0" indent="-381000" algn="l" rtl="0"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fr-FR" sz="2400"/>
              <a:t>Connaître des manifestations</a:t>
            </a:r>
          </a:p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Noto Sans Symbols"/>
              <a:buNone/>
            </a:pPr>
            <a:endParaRPr sz="1800" b="0" i="0" u="none" strike="noStrike" cap="none">
              <a:solidFill>
                <a:srgbClr val="FEFEFE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26" name="Shape 2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675" y="3236812"/>
            <a:ext cx="679724" cy="117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Shape 227"/>
          <p:cNvPicPr preferRelativeResize="0"/>
          <p:nvPr/>
        </p:nvPicPr>
        <p:blipFill rotWithShape="1">
          <a:blip r:embed="rId4">
            <a:alphaModFix/>
          </a:blip>
          <a:srcRect l="5159" t="7715" r="7090" b="11318"/>
          <a:stretch/>
        </p:blipFill>
        <p:spPr>
          <a:xfrm>
            <a:off x="2869175" y="3426362"/>
            <a:ext cx="2449275" cy="1025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Shape 228"/>
          <p:cNvPicPr preferRelativeResize="0"/>
          <p:nvPr/>
        </p:nvPicPr>
        <p:blipFill rotWithShape="1">
          <a:blip r:embed="rId5">
            <a:alphaModFix/>
          </a:blip>
          <a:srcRect t="21805" b="14750"/>
          <a:stretch/>
        </p:blipFill>
        <p:spPr>
          <a:xfrm>
            <a:off x="1421625" y="5207750"/>
            <a:ext cx="2828350" cy="95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Shape 229"/>
          <p:cNvPicPr preferRelativeResize="0"/>
          <p:nvPr/>
        </p:nvPicPr>
        <p:blipFill rotWithShape="1">
          <a:blip r:embed="rId6">
            <a:alphaModFix/>
          </a:blip>
          <a:srcRect l="11793" t="28910" r="30566" b="20351"/>
          <a:stretch/>
        </p:blipFill>
        <p:spPr>
          <a:xfrm>
            <a:off x="6320195" y="3581874"/>
            <a:ext cx="5547804" cy="2743425"/>
          </a:xfrm>
          <a:prstGeom prst="rect">
            <a:avLst/>
          </a:prstGeom>
          <a:noFill/>
          <a:ln w="25400" cap="flat" cmpd="sng">
            <a:solidFill>
              <a:srgbClr val="333333"/>
            </a:solidFill>
            <a:prstDash val="solid"/>
            <a:miter/>
            <a:headEnd type="none" w="med" len="med"/>
            <a:tailEnd type="none" w="med" len="med"/>
          </a:ln>
        </p:spPr>
      </p:pic>
      <p:sp>
        <p:nvSpPr>
          <p:cNvPr id="230" name="Shape 230"/>
          <p:cNvSpPr txBox="1">
            <a:spLocks noGrp="1"/>
          </p:cNvSpPr>
          <p:nvPr>
            <p:ph type="body" idx="1"/>
          </p:nvPr>
        </p:nvSpPr>
        <p:spPr>
          <a:xfrm>
            <a:off x="6320150" y="2851425"/>
            <a:ext cx="5547900" cy="388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457200" marR="0" lvl="0" indent="-381000" algn="l" rtl="0"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fr-FR" sz="2400"/>
              <a:t>Développement des enseignes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Noto Sans Symbols"/>
              <a:buNone/>
            </a:pPr>
            <a:endParaRPr/>
          </a:p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Noto Sans Symbols"/>
              <a:buNone/>
            </a:pPr>
            <a:endParaRPr/>
          </a:p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Noto Sans Symbols"/>
              <a:buNone/>
            </a:pPr>
            <a:endParaRPr/>
          </a:p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Noto Sans Symbols"/>
              <a:buNone/>
            </a:pPr>
            <a:endParaRPr/>
          </a:p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Noto Sans Symbols"/>
              <a:buNone/>
            </a:pPr>
            <a:endParaRPr/>
          </a:p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Noto Sans Symbols"/>
              <a:buNone/>
            </a:pPr>
            <a:endParaRPr/>
          </a:p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Noto Sans Symbols"/>
              <a:buNone/>
            </a:pPr>
            <a:endParaRPr/>
          </a:p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Noto Sans Symbols"/>
              <a:buNone/>
            </a:pPr>
            <a:r>
              <a:rPr lang="fr-FR" sz="1000"/>
              <a:t>                       Source : Marque Dr. Martens collection hiver 2016-2017</a:t>
            </a: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fr-FR" sz="900" smtClean="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9</a:t>
            </a:fld>
            <a:endParaRPr lang="fr-FR" sz="90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0" name="Espace réservé du numéro de diapositive 1"/>
          <p:cNvSpPr txBox="1">
            <a:spLocks/>
          </p:cNvSpPr>
          <p:nvPr/>
        </p:nvSpPr>
        <p:spPr>
          <a:xfrm>
            <a:off x="11376066" y="6401311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>
              <a:buSzPct val="25000"/>
            </a:pPr>
            <a:fld id="{00000000-1234-1234-1234-123412341234}" type="slidenum">
              <a:rPr lang="fr-FR" sz="2400" smtClean="0">
                <a:solidFill>
                  <a:schemeClr val="bg1"/>
                </a:solidFill>
                <a:latin typeface="Trebuchet MS"/>
                <a:ea typeface="Trebuchet MS"/>
                <a:cs typeface="Trebuchet MS"/>
                <a:sym typeface="Trebuchet MS"/>
              </a:rPr>
              <a:pPr algn="r">
                <a:buSzPct val="25000"/>
              </a:pPr>
              <a:t>9</a:t>
            </a:fld>
            <a:endParaRPr lang="fr-FR" sz="2400" dirty="0">
              <a:solidFill>
                <a:schemeClr val="bg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Facette">
  <a:themeElements>
    <a:clrScheme name="Facet">
      <a:dk1>
        <a:srgbClr val="000000"/>
      </a:dk1>
      <a:lt1>
        <a:srgbClr val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</TotalTime>
  <Words>375</Words>
  <Application>Microsoft Office PowerPoint</Application>
  <PresentationFormat>Personnalisé</PresentationFormat>
  <Paragraphs>158</Paragraphs>
  <Slides>16</Slides>
  <Notes>16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16</vt:i4>
      </vt:variant>
    </vt:vector>
  </HeadingPairs>
  <TitlesOfParts>
    <vt:vector size="17" baseType="lpstr">
      <vt:lpstr>Facette</vt:lpstr>
      <vt:lpstr>Le   eganisme : une nouvelle tendance</vt:lpstr>
      <vt:lpstr>En quoi le véganisme est l’une des plus grandes tendances alimentaire du moment ?</vt:lpstr>
      <vt:lpstr>I) Un nouveau phénomène alimentaire international</vt:lpstr>
      <vt:lpstr>I) Un nouveau phénomène alimentaire international</vt:lpstr>
      <vt:lpstr>I) Un nouveau phénomène alimentaire international</vt:lpstr>
      <vt:lpstr>I) Un nouveau phénomène alimentaire international</vt:lpstr>
      <vt:lpstr>I) Un nouveau phénomène alimentaire international</vt:lpstr>
      <vt:lpstr>I) Un nouveau phénomène alimentaire international</vt:lpstr>
      <vt:lpstr>II) Un mouvement partagé par des citoyens impliqués</vt:lpstr>
      <vt:lpstr>II) Un mouvement partagé par des citoyens impliqués</vt:lpstr>
      <vt:lpstr>II) Un mouvement partagé par des citoyens impliqués</vt:lpstr>
      <vt:lpstr>III) Une tendance en vogue grâce à ses avantages</vt:lpstr>
      <vt:lpstr>III) Une tendance en vogue grâce à ses avantages</vt:lpstr>
      <vt:lpstr>III) Une tendance en vogue grâce à ses avantages</vt:lpstr>
      <vt:lpstr>III) Une tendance en vogue grâce à ses avantages</vt:lpstr>
      <vt:lpstr>Conclusion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   eganisme : une nouvelle tendance</dc:title>
  <dc:creator>Basile</dc:creator>
  <cp:lastModifiedBy>Basile</cp:lastModifiedBy>
  <cp:revision>7</cp:revision>
  <dcterms:modified xsi:type="dcterms:W3CDTF">2020-04-02T17:46:21Z</dcterms:modified>
</cp:coreProperties>
</file>